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4" r:id="rId2"/>
  </p:sldMasterIdLst>
  <p:notesMasterIdLst>
    <p:notesMasterId r:id="rId79"/>
  </p:notesMasterIdLst>
  <p:handoutMasterIdLst>
    <p:handoutMasterId r:id="rId80"/>
  </p:handoutMasterIdLst>
  <p:sldIdLst>
    <p:sldId id="299" r:id="rId3"/>
    <p:sldId id="431" r:id="rId4"/>
    <p:sldId id="432" r:id="rId5"/>
    <p:sldId id="433" r:id="rId6"/>
    <p:sldId id="434" r:id="rId7"/>
    <p:sldId id="435" r:id="rId8"/>
    <p:sldId id="436" r:id="rId9"/>
    <p:sldId id="437" r:id="rId10"/>
    <p:sldId id="438" r:id="rId11"/>
    <p:sldId id="439" r:id="rId12"/>
    <p:sldId id="440" r:id="rId13"/>
    <p:sldId id="441" r:id="rId14"/>
    <p:sldId id="442" r:id="rId15"/>
    <p:sldId id="460" r:id="rId16"/>
    <p:sldId id="461" r:id="rId17"/>
    <p:sldId id="462" r:id="rId18"/>
    <p:sldId id="463" r:id="rId19"/>
    <p:sldId id="464" r:id="rId20"/>
    <p:sldId id="550" r:id="rId21"/>
    <p:sldId id="551" r:id="rId22"/>
    <p:sldId id="465" r:id="rId23"/>
    <p:sldId id="466" r:id="rId24"/>
    <p:sldId id="467" r:id="rId25"/>
    <p:sldId id="468" r:id="rId26"/>
    <p:sldId id="469" r:id="rId27"/>
    <p:sldId id="471" r:id="rId28"/>
    <p:sldId id="549" r:id="rId29"/>
    <p:sldId id="472" r:id="rId30"/>
    <p:sldId id="473" r:id="rId31"/>
    <p:sldId id="474" r:id="rId32"/>
    <p:sldId id="475" r:id="rId33"/>
    <p:sldId id="476" r:id="rId34"/>
    <p:sldId id="477" r:id="rId35"/>
    <p:sldId id="552" r:id="rId36"/>
    <p:sldId id="478" r:id="rId37"/>
    <p:sldId id="479" r:id="rId38"/>
    <p:sldId id="480" r:id="rId39"/>
    <p:sldId id="553" r:id="rId40"/>
    <p:sldId id="481" r:id="rId41"/>
    <p:sldId id="489" r:id="rId42"/>
    <p:sldId id="490" r:id="rId43"/>
    <p:sldId id="491" r:id="rId44"/>
    <p:sldId id="492" r:id="rId45"/>
    <p:sldId id="493" r:id="rId46"/>
    <p:sldId id="494" r:id="rId47"/>
    <p:sldId id="495" r:id="rId48"/>
    <p:sldId id="496" r:id="rId49"/>
    <p:sldId id="499" r:id="rId50"/>
    <p:sldId id="500" r:id="rId51"/>
    <p:sldId id="501" r:id="rId52"/>
    <p:sldId id="502" r:id="rId53"/>
    <p:sldId id="503" r:id="rId54"/>
    <p:sldId id="504" r:id="rId55"/>
    <p:sldId id="505" r:id="rId56"/>
    <p:sldId id="506" r:id="rId57"/>
    <p:sldId id="507" r:id="rId58"/>
    <p:sldId id="508" r:id="rId59"/>
    <p:sldId id="509" r:id="rId60"/>
    <p:sldId id="510" r:id="rId61"/>
    <p:sldId id="531" r:id="rId62"/>
    <p:sldId id="532" r:id="rId63"/>
    <p:sldId id="514" r:id="rId64"/>
    <p:sldId id="515" r:id="rId65"/>
    <p:sldId id="516" r:id="rId66"/>
    <p:sldId id="517" r:id="rId67"/>
    <p:sldId id="519" r:id="rId68"/>
    <p:sldId id="520" r:id="rId69"/>
    <p:sldId id="521" r:id="rId70"/>
    <p:sldId id="522" r:id="rId71"/>
    <p:sldId id="523" r:id="rId72"/>
    <p:sldId id="533" r:id="rId73"/>
    <p:sldId id="534" r:id="rId74"/>
    <p:sldId id="535" r:id="rId75"/>
    <p:sldId id="536" r:id="rId76"/>
    <p:sldId id="560" r:id="rId77"/>
    <p:sldId id="402" r:id="rId7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6025425" initials="U"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666666"/>
    <a:srgbClr val="000000"/>
    <a:srgbClr val="E4E4E4"/>
    <a:srgbClr val="1AC604"/>
    <a:srgbClr val="6817FF"/>
    <a:srgbClr val="959595"/>
    <a:srgbClr val="FF8001"/>
    <a:srgbClr val="4345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84" autoAdjust="0"/>
    <p:restoredTop sz="99487" autoAdjust="0"/>
  </p:normalViewPr>
  <p:slideViewPr>
    <p:cSldViewPr snapToGrid="0" snapToObjects="1">
      <p:cViewPr>
        <p:scale>
          <a:sx n="99" d="100"/>
          <a:sy n="99" d="100"/>
        </p:scale>
        <p:origin x="-498" y="-7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0168471\Desktop\New%20Microsoft%20Excel%20Worksheet%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0"/>
          <c:order val="0"/>
          <c:cat>
            <c:numRef>
              <c:f>Sheet1!$C$62:$C$146</c:f>
              <c:numCache>
                <c:formatCode>General</c:formatCode>
                <c:ptCount val="85"/>
                <c:pt idx="0">
                  <c:v>1920</c:v>
                </c:pt>
                <c:pt idx="1">
                  <c:v>1921</c:v>
                </c:pt>
                <c:pt idx="2">
                  <c:v>1924</c:v>
                </c:pt>
                <c:pt idx="3">
                  <c:v>1929</c:v>
                </c:pt>
                <c:pt idx="4">
                  <c:v>1933</c:v>
                </c:pt>
                <c:pt idx="5">
                  <c:v>1934</c:v>
                </c:pt>
                <c:pt idx="6">
                  <c:v>1936</c:v>
                </c:pt>
                <c:pt idx="7">
                  <c:v>1937</c:v>
                </c:pt>
                <c:pt idx="8">
                  <c:v>1938</c:v>
                </c:pt>
                <c:pt idx="9">
                  <c:v>1939</c:v>
                </c:pt>
                <c:pt idx="10">
                  <c:v>1940</c:v>
                </c:pt>
                <c:pt idx="11">
                  <c:v>1941</c:v>
                </c:pt>
                <c:pt idx="12">
                  <c:v>1942</c:v>
                </c:pt>
                <c:pt idx="13">
                  <c:v>1943</c:v>
                </c:pt>
                <c:pt idx="14">
                  <c:v>1945</c:v>
                </c:pt>
                <c:pt idx="15">
                  <c:v>1946</c:v>
                </c:pt>
                <c:pt idx="16">
                  <c:v>1948</c:v>
                </c:pt>
                <c:pt idx="17">
                  <c:v>1949</c:v>
                </c:pt>
                <c:pt idx="18">
                  <c:v>1950</c:v>
                </c:pt>
                <c:pt idx="19">
                  <c:v>1951</c:v>
                </c:pt>
                <c:pt idx="20">
                  <c:v>1952</c:v>
                </c:pt>
                <c:pt idx="21">
                  <c:v>1953</c:v>
                </c:pt>
                <c:pt idx="22">
                  <c:v>1954</c:v>
                </c:pt>
                <c:pt idx="23">
                  <c:v>1955</c:v>
                </c:pt>
                <c:pt idx="24">
                  <c:v>1956</c:v>
                </c:pt>
                <c:pt idx="25">
                  <c:v>1957</c:v>
                </c:pt>
                <c:pt idx="26">
                  <c:v>1958</c:v>
                </c:pt>
                <c:pt idx="27">
                  <c:v>1959</c:v>
                </c:pt>
                <c:pt idx="28">
                  <c:v>1960</c:v>
                </c:pt>
                <c:pt idx="29">
                  <c:v>1961</c:v>
                </c:pt>
                <c:pt idx="30">
                  <c:v>1962</c:v>
                </c:pt>
                <c:pt idx="31">
                  <c:v>1963</c:v>
                </c:pt>
                <c:pt idx="32">
                  <c:v>1964</c:v>
                </c:pt>
                <c:pt idx="33">
                  <c:v>1965</c:v>
                </c:pt>
                <c:pt idx="34">
                  <c:v>1966</c:v>
                </c:pt>
                <c:pt idx="35">
                  <c:v>1967</c:v>
                </c:pt>
                <c:pt idx="36">
                  <c:v>1968</c:v>
                </c:pt>
                <c:pt idx="37">
                  <c:v>1969</c:v>
                </c:pt>
                <c:pt idx="38">
                  <c:v>1970</c:v>
                </c:pt>
                <c:pt idx="39">
                  <c:v>1971</c:v>
                </c:pt>
                <c:pt idx="40">
                  <c:v>1972</c:v>
                </c:pt>
                <c:pt idx="41">
                  <c:v>1973</c:v>
                </c:pt>
                <c:pt idx="42">
                  <c:v>1974</c:v>
                </c:pt>
                <c:pt idx="43">
                  <c:v>1975</c:v>
                </c:pt>
                <c:pt idx="44">
                  <c:v>1976</c:v>
                </c:pt>
                <c:pt idx="45">
                  <c:v>1977</c:v>
                </c:pt>
                <c:pt idx="46">
                  <c:v>1978</c:v>
                </c:pt>
                <c:pt idx="47">
                  <c:v>1979</c:v>
                </c:pt>
                <c:pt idx="48">
                  <c:v>1980</c:v>
                </c:pt>
                <c:pt idx="49">
                  <c:v>1981</c:v>
                </c:pt>
                <c:pt idx="50">
                  <c:v>1982</c:v>
                </c:pt>
                <c:pt idx="51">
                  <c:v>1983</c:v>
                </c:pt>
                <c:pt idx="52">
                  <c:v>1984</c:v>
                </c:pt>
                <c:pt idx="53">
                  <c:v>1985</c:v>
                </c:pt>
                <c:pt idx="54">
                  <c:v>1986</c:v>
                </c:pt>
                <c:pt idx="55">
                  <c:v>1987</c:v>
                </c:pt>
                <c:pt idx="56">
                  <c:v>1988</c:v>
                </c:pt>
                <c:pt idx="57">
                  <c:v>1989</c:v>
                </c:pt>
                <c:pt idx="58">
                  <c:v>1990</c:v>
                </c:pt>
                <c:pt idx="59">
                  <c:v>1991</c:v>
                </c:pt>
                <c:pt idx="60">
                  <c:v>1992</c:v>
                </c:pt>
                <c:pt idx="61">
                  <c:v>1993</c:v>
                </c:pt>
                <c:pt idx="62">
                  <c:v>1994</c:v>
                </c:pt>
                <c:pt idx="63">
                  <c:v>1995</c:v>
                </c:pt>
                <c:pt idx="64">
                  <c:v>1996</c:v>
                </c:pt>
                <c:pt idx="65">
                  <c:v>1997</c:v>
                </c:pt>
                <c:pt idx="66">
                  <c:v>1998</c:v>
                </c:pt>
                <c:pt idx="67">
                  <c:v>1999</c:v>
                </c:pt>
                <c:pt idx="68">
                  <c:v>2000</c:v>
                </c:pt>
                <c:pt idx="69">
                  <c:v>2001</c:v>
                </c:pt>
                <c:pt idx="70">
                  <c:v>2002</c:v>
                </c:pt>
                <c:pt idx="71">
                  <c:v>2003</c:v>
                </c:pt>
                <c:pt idx="72">
                  <c:v>2004</c:v>
                </c:pt>
                <c:pt idx="73">
                  <c:v>2005</c:v>
                </c:pt>
                <c:pt idx="74">
                  <c:v>2006</c:v>
                </c:pt>
                <c:pt idx="75">
                  <c:v>2007</c:v>
                </c:pt>
                <c:pt idx="76">
                  <c:v>2008</c:v>
                </c:pt>
                <c:pt idx="77">
                  <c:v>2009</c:v>
                </c:pt>
                <c:pt idx="78">
                  <c:v>2010</c:v>
                </c:pt>
                <c:pt idx="79">
                  <c:v>2011</c:v>
                </c:pt>
                <c:pt idx="80">
                  <c:v>2012</c:v>
                </c:pt>
                <c:pt idx="81">
                  <c:v>2013</c:v>
                </c:pt>
                <c:pt idx="82">
                  <c:v>2014</c:v>
                </c:pt>
                <c:pt idx="83">
                  <c:v>2015</c:v>
                </c:pt>
                <c:pt idx="84">
                  <c:v>2016</c:v>
                </c:pt>
              </c:numCache>
            </c:numRef>
          </c:cat>
          <c:val>
            <c:numRef>
              <c:f>Sheet1!$D$62:$D$146</c:f>
              <c:numCache>
                <c:formatCode>General</c:formatCode>
                <c:ptCount val="85"/>
                <c:pt idx="0">
                  <c:v>1</c:v>
                </c:pt>
                <c:pt idx="1">
                  <c:v>1</c:v>
                </c:pt>
                <c:pt idx="2">
                  <c:v>2</c:v>
                </c:pt>
                <c:pt idx="3">
                  <c:v>1</c:v>
                </c:pt>
                <c:pt idx="4">
                  <c:v>1</c:v>
                </c:pt>
                <c:pt idx="5">
                  <c:v>3</c:v>
                </c:pt>
                <c:pt idx="6">
                  <c:v>1</c:v>
                </c:pt>
                <c:pt idx="7">
                  <c:v>1</c:v>
                </c:pt>
                <c:pt idx="8">
                  <c:v>1</c:v>
                </c:pt>
                <c:pt idx="9">
                  <c:v>2</c:v>
                </c:pt>
                <c:pt idx="10">
                  <c:v>6</c:v>
                </c:pt>
                <c:pt idx="11">
                  <c:v>5</c:v>
                </c:pt>
                <c:pt idx="12">
                  <c:v>3</c:v>
                </c:pt>
                <c:pt idx="13">
                  <c:v>1</c:v>
                </c:pt>
                <c:pt idx="14">
                  <c:v>2</c:v>
                </c:pt>
                <c:pt idx="15">
                  <c:v>1</c:v>
                </c:pt>
                <c:pt idx="16">
                  <c:v>3</c:v>
                </c:pt>
                <c:pt idx="17">
                  <c:v>2</c:v>
                </c:pt>
                <c:pt idx="18">
                  <c:v>5</c:v>
                </c:pt>
                <c:pt idx="19">
                  <c:v>4</c:v>
                </c:pt>
                <c:pt idx="20">
                  <c:v>1</c:v>
                </c:pt>
                <c:pt idx="21">
                  <c:v>2</c:v>
                </c:pt>
                <c:pt idx="22">
                  <c:v>1</c:v>
                </c:pt>
                <c:pt idx="23">
                  <c:v>2</c:v>
                </c:pt>
                <c:pt idx="24">
                  <c:v>3</c:v>
                </c:pt>
                <c:pt idx="25">
                  <c:v>4</c:v>
                </c:pt>
                <c:pt idx="26">
                  <c:v>4</c:v>
                </c:pt>
                <c:pt idx="27">
                  <c:v>4</c:v>
                </c:pt>
                <c:pt idx="28">
                  <c:v>4</c:v>
                </c:pt>
                <c:pt idx="29">
                  <c:v>14</c:v>
                </c:pt>
                <c:pt idx="30">
                  <c:v>11</c:v>
                </c:pt>
                <c:pt idx="31">
                  <c:v>10</c:v>
                </c:pt>
                <c:pt idx="32">
                  <c:v>7</c:v>
                </c:pt>
                <c:pt idx="33">
                  <c:v>14</c:v>
                </c:pt>
                <c:pt idx="34">
                  <c:v>11</c:v>
                </c:pt>
                <c:pt idx="35">
                  <c:v>14</c:v>
                </c:pt>
                <c:pt idx="36">
                  <c:v>24</c:v>
                </c:pt>
                <c:pt idx="37">
                  <c:v>13</c:v>
                </c:pt>
                <c:pt idx="38">
                  <c:v>17</c:v>
                </c:pt>
                <c:pt idx="39">
                  <c:v>16</c:v>
                </c:pt>
                <c:pt idx="40">
                  <c:v>21</c:v>
                </c:pt>
                <c:pt idx="41">
                  <c:v>30</c:v>
                </c:pt>
                <c:pt idx="42">
                  <c:v>28</c:v>
                </c:pt>
                <c:pt idx="43">
                  <c:v>39</c:v>
                </c:pt>
                <c:pt idx="44">
                  <c:v>37</c:v>
                </c:pt>
                <c:pt idx="45">
                  <c:v>45</c:v>
                </c:pt>
                <c:pt idx="46">
                  <c:v>54</c:v>
                </c:pt>
                <c:pt idx="47">
                  <c:v>43</c:v>
                </c:pt>
                <c:pt idx="48">
                  <c:v>53</c:v>
                </c:pt>
                <c:pt idx="49">
                  <c:v>63</c:v>
                </c:pt>
                <c:pt idx="50">
                  <c:v>60</c:v>
                </c:pt>
                <c:pt idx="51">
                  <c:v>60</c:v>
                </c:pt>
                <c:pt idx="52">
                  <c:v>53</c:v>
                </c:pt>
                <c:pt idx="53">
                  <c:v>76</c:v>
                </c:pt>
                <c:pt idx="54">
                  <c:v>64</c:v>
                </c:pt>
                <c:pt idx="55">
                  <c:v>72</c:v>
                </c:pt>
                <c:pt idx="56">
                  <c:v>67</c:v>
                </c:pt>
                <c:pt idx="57">
                  <c:v>50</c:v>
                </c:pt>
                <c:pt idx="58">
                  <c:v>79</c:v>
                </c:pt>
                <c:pt idx="59">
                  <c:v>254</c:v>
                </c:pt>
                <c:pt idx="60">
                  <c:v>315</c:v>
                </c:pt>
                <c:pt idx="61">
                  <c:v>354</c:v>
                </c:pt>
                <c:pt idx="62">
                  <c:v>331</c:v>
                </c:pt>
                <c:pt idx="63">
                  <c:v>445</c:v>
                </c:pt>
                <c:pt idx="64">
                  <c:v>499</c:v>
                </c:pt>
                <c:pt idx="65">
                  <c:v>596</c:v>
                </c:pt>
                <c:pt idx="66">
                  <c:v>654</c:v>
                </c:pt>
                <c:pt idx="67">
                  <c:v>871</c:v>
                </c:pt>
                <c:pt idx="68">
                  <c:v>925</c:v>
                </c:pt>
                <c:pt idx="69">
                  <c:v>1018</c:v>
                </c:pt>
                <c:pt idx="70">
                  <c:v>1172</c:v>
                </c:pt>
                <c:pt idx="71">
                  <c:v>1529</c:v>
                </c:pt>
                <c:pt idx="72">
                  <c:v>2033</c:v>
                </c:pt>
                <c:pt idx="73">
                  <c:v>2328</c:v>
                </c:pt>
                <c:pt idx="74">
                  <c:v>2725</c:v>
                </c:pt>
                <c:pt idx="75">
                  <c:v>3466</c:v>
                </c:pt>
                <c:pt idx="76">
                  <c:v>4088</c:v>
                </c:pt>
                <c:pt idx="77">
                  <c:v>4631</c:v>
                </c:pt>
                <c:pt idx="78">
                  <c:v>5067</c:v>
                </c:pt>
                <c:pt idx="79">
                  <c:v>5672</c:v>
                </c:pt>
                <c:pt idx="80">
                  <c:v>5703</c:v>
                </c:pt>
                <c:pt idx="81">
                  <c:v>6636</c:v>
                </c:pt>
                <c:pt idx="82">
                  <c:v>6535</c:v>
                </c:pt>
                <c:pt idx="83">
                  <c:v>7472</c:v>
                </c:pt>
                <c:pt idx="84">
                  <c:v>7791</c:v>
                </c:pt>
              </c:numCache>
            </c:numRef>
          </c:val>
        </c:ser>
        <c:dLbls>
          <c:showLegendKey val="0"/>
          <c:showVal val="0"/>
          <c:showCatName val="0"/>
          <c:showSerName val="0"/>
          <c:showPercent val="0"/>
          <c:showBubbleSize val="0"/>
        </c:dLbls>
        <c:axId val="82391040"/>
        <c:axId val="39214400"/>
      </c:areaChart>
      <c:catAx>
        <c:axId val="82391040"/>
        <c:scaling>
          <c:orientation val="minMax"/>
        </c:scaling>
        <c:delete val="0"/>
        <c:axPos val="b"/>
        <c:title>
          <c:tx>
            <c:rich>
              <a:bodyPr/>
              <a:lstStyle/>
              <a:p>
                <a:pPr>
                  <a:defRPr/>
                </a:pPr>
                <a:r>
                  <a:rPr lang="zh-CN" altLang="en-US"/>
                  <a:t>时间</a:t>
                </a:r>
              </a:p>
            </c:rich>
          </c:tx>
          <c:overlay val="0"/>
        </c:title>
        <c:numFmt formatCode="General" sourceLinked="1"/>
        <c:majorTickMark val="out"/>
        <c:minorTickMark val="none"/>
        <c:tickLblPos val="nextTo"/>
        <c:crossAx val="39214400"/>
        <c:crosses val="autoZero"/>
        <c:auto val="1"/>
        <c:lblAlgn val="ctr"/>
        <c:lblOffset val="100"/>
        <c:noMultiLvlLbl val="0"/>
      </c:catAx>
      <c:valAx>
        <c:axId val="39214400"/>
        <c:scaling>
          <c:orientation val="minMax"/>
        </c:scaling>
        <c:delete val="0"/>
        <c:axPos val="l"/>
        <c:majorGridlines/>
        <c:title>
          <c:tx>
            <c:rich>
              <a:bodyPr rot="-5400000" vert="horz"/>
              <a:lstStyle/>
              <a:p>
                <a:pPr>
                  <a:defRPr/>
                </a:pPr>
                <a:r>
                  <a:rPr lang="zh-CN" altLang="en-US"/>
                  <a:t>论文数量</a:t>
                </a:r>
                <a:endParaRPr lang="en-US"/>
              </a:p>
            </c:rich>
          </c:tx>
          <c:overlay val="0"/>
        </c:title>
        <c:numFmt formatCode="General" sourceLinked="1"/>
        <c:majorTickMark val="out"/>
        <c:minorTickMark val="none"/>
        <c:tickLblPos val="nextTo"/>
        <c:crossAx val="82391040"/>
        <c:crosses val="autoZero"/>
        <c:crossBetween val="midCat"/>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2CADAC5-DAAE-FB47-AB3D-841C8668DA04}" type="datetimeFigureOut">
              <a:rPr lang="en-US" smtClean="0"/>
              <a:pPr/>
              <a:t>11/6/2017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E15AA3-D93E-DF4A-B7F7-0DDA540E349A}" type="slidenum">
              <a:rPr lang="en-US" smtClean="0"/>
              <a:pPr/>
              <a:t>‹#›</a:t>
            </a:fld>
            <a:endParaRPr lang="en-US" dirty="0"/>
          </a:p>
        </p:txBody>
      </p:sp>
    </p:spTree>
    <p:extLst>
      <p:ext uri="{BB962C8B-B14F-4D97-AF65-F5344CB8AC3E}">
        <p14:creationId xmlns:p14="http://schemas.microsoft.com/office/powerpoint/2010/main" val="4061932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E1D445-6659-474A-8325-AED606E3ECAD}" type="datetimeFigureOut">
              <a:rPr lang="en-US" smtClean="0"/>
              <a:pPr/>
              <a:t>11/6/2017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F66A2B-D7AF-264F-A544-E504C8B3BF53}" type="slidenum">
              <a:rPr lang="en-US" smtClean="0"/>
              <a:pPr/>
              <a:t>‹#›</a:t>
            </a:fld>
            <a:endParaRPr lang="en-US" dirty="0"/>
          </a:p>
        </p:txBody>
      </p:sp>
    </p:spTree>
    <p:extLst>
      <p:ext uri="{BB962C8B-B14F-4D97-AF65-F5344CB8AC3E}">
        <p14:creationId xmlns:p14="http://schemas.microsoft.com/office/powerpoint/2010/main" val="40852504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5</a:t>
            </a:fld>
            <a:endParaRPr lang="en-US" altLang="zh-CN"/>
          </a:p>
        </p:txBody>
      </p:sp>
    </p:spTree>
    <p:extLst>
      <p:ext uri="{BB962C8B-B14F-4D97-AF65-F5344CB8AC3E}">
        <p14:creationId xmlns:p14="http://schemas.microsoft.com/office/powerpoint/2010/main" val="2325678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内分泌、代谢、营养学、糖尿病、手术治疗还是比较热门的研究方向</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29</a:t>
            </a:fld>
            <a:endParaRPr lang="en-US" altLang="zh-CN"/>
          </a:p>
        </p:txBody>
      </p:sp>
    </p:spTree>
    <p:extLst>
      <p:ext uri="{BB962C8B-B14F-4D97-AF65-F5344CB8AC3E}">
        <p14:creationId xmlns:p14="http://schemas.microsoft.com/office/powerpoint/2010/main" val="20257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a:t>
            </a:r>
            <a:r>
              <a:rPr lang="zh-CN" altLang="en-US" dirty="0" smtClean="0"/>
              <a:t>按照被引用次数排序，可以看看高频被引文章</a:t>
            </a:r>
            <a:r>
              <a:rPr lang="en-US" altLang="zh-CN" dirty="0" smtClean="0"/>
              <a:t>2.</a:t>
            </a:r>
            <a:r>
              <a:rPr lang="zh-CN" altLang="en-US" dirty="0" smtClean="0"/>
              <a:t>再次分析检索结果</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31</a:t>
            </a:fld>
            <a:endParaRPr lang="en-US" altLang="zh-CN"/>
          </a:p>
        </p:txBody>
      </p:sp>
    </p:spTree>
    <p:extLst>
      <p:ext uri="{BB962C8B-B14F-4D97-AF65-F5344CB8AC3E}">
        <p14:creationId xmlns:p14="http://schemas.microsoft.com/office/powerpoint/2010/main" val="3448704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期刊也经常会向一个科研领域的核心研究人员来约稿。</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32</a:t>
            </a:fld>
            <a:endParaRPr lang="en-US" altLang="zh-CN"/>
          </a:p>
        </p:txBody>
      </p:sp>
    </p:spTree>
    <p:extLst>
      <p:ext uri="{BB962C8B-B14F-4D97-AF65-F5344CB8AC3E}">
        <p14:creationId xmlns:p14="http://schemas.microsoft.com/office/powerpoint/2010/main" val="3567850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核心研究人员的</a:t>
            </a:r>
            <a:r>
              <a:rPr lang="en-US" altLang="zh-CN" dirty="0" smtClean="0"/>
              <a:t>review</a:t>
            </a:r>
            <a:r>
              <a:rPr lang="zh-CN" altLang="en-US" dirty="0" smtClean="0"/>
              <a:t>会被大多数同领域的科研人员参考阅读，所以分析引用的文献就可以找到不同的科研方向。发表年限比较早且引用次数比较高的论文，通常是这个领域的经典的文章。对于了解其相关的发展是很有帮助的。相比于第一篇经典的文章，第二篇二章</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35</a:t>
            </a:fld>
            <a:endParaRPr lang="en-US" altLang="zh-CN"/>
          </a:p>
        </p:txBody>
      </p:sp>
    </p:spTree>
    <p:extLst>
      <p:ext uri="{BB962C8B-B14F-4D97-AF65-F5344CB8AC3E}">
        <p14:creationId xmlns:p14="http://schemas.microsoft.com/office/powerpoint/2010/main" val="2302424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各种功能先按下不表，重点来说一下引证关系</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36</a:t>
            </a:fld>
            <a:endParaRPr lang="en-US" altLang="zh-CN"/>
          </a:p>
        </p:txBody>
      </p:sp>
    </p:spTree>
    <p:extLst>
      <p:ext uri="{BB962C8B-B14F-4D97-AF65-F5344CB8AC3E}">
        <p14:creationId xmlns:p14="http://schemas.microsoft.com/office/powerpoint/2010/main" val="1997888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什么最吸引我呢，就是这个投稿人的邮箱。</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42</a:t>
            </a:fld>
            <a:endParaRPr lang="en-US" altLang="zh-CN"/>
          </a:p>
        </p:txBody>
      </p:sp>
    </p:spTree>
    <p:extLst>
      <p:ext uri="{BB962C8B-B14F-4D97-AF65-F5344CB8AC3E}">
        <p14:creationId xmlns:p14="http://schemas.microsoft.com/office/powerpoint/2010/main" val="2107000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什么最吸引我呢，就是这个投稿人的邮箱。</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44</a:t>
            </a:fld>
            <a:endParaRPr lang="en-US" altLang="zh-CN"/>
          </a:p>
        </p:txBody>
      </p:sp>
    </p:spTree>
    <p:extLst>
      <p:ext uri="{BB962C8B-B14F-4D97-AF65-F5344CB8AC3E}">
        <p14:creationId xmlns:p14="http://schemas.microsoft.com/office/powerpoint/2010/main" val="2107000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4EC7C5-0E4A-4FF8-B8B2-188DC47935C3}" type="slidenum">
              <a:rPr lang="zh-CN" altLang="en-US"/>
              <a:pPr>
                <a:defRPr/>
              </a:pPr>
              <a:t>45</a:t>
            </a:fld>
            <a:endParaRPr lang="en-US" altLang="zh-CN" dirty="0"/>
          </a:p>
        </p:txBody>
      </p:sp>
      <p:sp>
        <p:nvSpPr>
          <p:cNvPr id="90115" name="Rectangle 2"/>
          <p:cNvSpPr>
            <a:spLocks noGrp="1" noRot="1" noChangeAspect="1" noChangeArrowheads="1" noTextEdit="1"/>
          </p:cNvSpPr>
          <p:nvPr>
            <p:ph type="sldImg"/>
          </p:nvPr>
        </p:nvSpPr>
        <p:spPr>
          <a:xfrm>
            <a:off x="384175" y="687388"/>
            <a:ext cx="6091238" cy="3427412"/>
          </a:xfrm>
          <a:ln/>
        </p:spPr>
      </p:sp>
      <p:sp>
        <p:nvSpPr>
          <p:cNvPr id="90116" name="Rectangle 3"/>
          <p:cNvSpPr>
            <a:spLocks noGrp="1" noChangeArrowheads="1"/>
          </p:cNvSpPr>
          <p:nvPr>
            <p:ph type="body" idx="1"/>
          </p:nvPr>
        </p:nvSpPr>
        <p:spPr>
          <a:xfrm>
            <a:off x="685494" y="4342939"/>
            <a:ext cx="5487013" cy="41131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smtClean="0">
                <a:latin typeface="Arial" pitchFamily="34" charset="0"/>
              </a:rPr>
              <a:t>一些非热点学科可能本身文献量较少，但是可以通过相关记录拓展思路。</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19" rIns="91440" bIns="45719" anchor="b"/>
          <a:lstStyle>
            <a:lvl1pPr defTabSz="990600" eaLnBrk="0" hangingPunct="0">
              <a:defRPr sz="2400">
                <a:solidFill>
                  <a:schemeClr val="tx1"/>
                </a:solidFill>
                <a:latin typeface="Arial" pitchFamily="34" charset="0"/>
                <a:ea typeface="宋体" pitchFamily="2" charset="-122"/>
              </a:defRPr>
            </a:lvl1pPr>
            <a:lvl2pPr marL="742950" indent="-285750" defTabSz="990600" eaLnBrk="0" hangingPunct="0">
              <a:defRPr sz="2400">
                <a:solidFill>
                  <a:schemeClr val="tx1"/>
                </a:solidFill>
                <a:latin typeface="Arial" pitchFamily="34" charset="0"/>
                <a:ea typeface="宋体" pitchFamily="2" charset="-122"/>
              </a:defRPr>
            </a:lvl2pPr>
            <a:lvl3pPr marL="1143000" indent="-228600" defTabSz="990600" eaLnBrk="0" hangingPunct="0">
              <a:defRPr sz="2400">
                <a:solidFill>
                  <a:schemeClr val="tx1"/>
                </a:solidFill>
                <a:latin typeface="Arial" pitchFamily="34" charset="0"/>
                <a:ea typeface="宋体" pitchFamily="2" charset="-122"/>
              </a:defRPr>
            </a:lvl3pPr>
            <a:lvl4pPr marL="1600200" indent="-228600" defTabSz="990600" eaLnBrk="0" hangingPunct="0">
              <a:defRPr sz="2400">
                <a:solidFill>
                  <a:schemeClr val="tx1"/>
                </a:solidFill>
                <a:latin typeface="Arial" pitchFamily="34" charset="0"/>
                <a:ea typeface="宋体" pitchFamily="2" charset="-122"/>
              </a:defRPr>
            </a:lvl4pPr>
            <a:lvl5pPr marL="2057400" indent="-228600" defTabSz="990600" eaLnBrk="0" hangingPunct="0">
              <a:defRPr sz="2400">
                <a:solidFill>
                  <a:schemeClr val="tx1"/>
                </a:solidFill>
                <a:latin typeface="Arial" pitchFamily="34" charset="0"/>
                <a:ea typeface="宋体" pitchFamily="2" charset="-122"/>
              </a:defRPr>
            </a:lvl5pPr>
            <a:lvl6pPr marL="2514600" indent="-228600" defTabSz="990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defTabSz="990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defTabSz="990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defTabSz="990600" eaLnBrk="0" fontAlgn="base" hangingPunct="0">
              <a:spcBef>
                <a:spcPct val="0"/>
              </a:spcBef>
              <a:spcAft>
                <a:spcPct val="0"/>
              </a:spcAft>
              <a:defRPr sz="2400">
                <a:solidFill>
                  <a:schemeClr val="tx1"/>
                </a:solidFill>
                <a:latin typeface="Arial" pitchFamily="34" charset="0"/>
                <a:ea typeface="宋体" pitchFamily="2" charset="-122"/>
              </a:defRPr>
            </a:lvl9pPr>
          </a:lstStyle>
          <a:p>
            <a:pPr algn="r" eaLnBrk="1" hangingPunct="1"/>
            <a:fld id="{1906CAE2-6154-455D-805F-955EB82ADDC1}" type="slidenum">
              <a:rPr lang="zh-CN" altLang="en-US" sz="1200"/>
              <a:pPr algn="r" eaLnBrk="1" hangingPunct="1"/>
              <a:t>47</a:t>
            </a:fld>
            <a:endParaRPr lang="en-US" altLang="zh-CN" sz="1200"/>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xfrm>
            <a:off x="1145557" y="4344358"/>
            <a:ext cx="4566888"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19" rIns="91440" bIns="45719"/>
          <a:lstStyle/>
          <a:p>
            <a:r>
              <a:rPr lang="zh-CN" altLang="en-US" dirty="0" smtClean="0">
                <a:latin typeface="Arial" pitchFamily="34" charset="0"/>
              </a:rPr>
              <a:t>讲到这里同学们对“引文”这个词有没有新的认识呢？</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幻灯片图像占位符 1"/>
          <p:cNvSpPr>
            <a:spLocks noGrp="1" noRot="1" noChangeAspect="1" noTextEdit="1"/>
          </p:cNvSpPr>
          <p:nvPr>
            <p:ph type="sldImg"/>
          </p:nvPr>
        </p:nvSpPr>
        <p:spPr>
          <a:ln/>
        </p:spPr>
      </p:sp>
      <p:sp>
        <p:nvSpPr>
          <p:cNvPr id="15565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charset="-122"/>
            </a:endParaRPr>
          </a:p>
        </p:txBody>
      </p:sp>
      <p:sp>
        <p:nvSpPr>
          <p:cNvPr id="15565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fld id="{744D124D-C046-4A5F-B5AA-40E3B6C13867}" type="slidenum">
              <a:rPr lang="en-US" altLang="zh-CN" smtClean="0"/>
              <a:pPr eaLnBrk="1" hangingPunct="1"/>
              <a:t>62</a:t>
            </a:fld>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三个方面，找导师，找科研伙伴，引进人才</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10</a:t>
            </a:fld>
            <a:endParaRPr lang="en-US" altLang="zh-CN"/>
          </a:p>
        </p:txBody>
      </p:sp>
    </p:spTree>
    <p:extLst>
      <p:ext uri="{BB962C8B-B14F-4D97-AF65-F5344CB8AC3E}">
        <p14:creationId xmlns:p14="http://schemas.microsoft.com/office/powerpoint/2010/main" val="2607339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幻灯片图像占位符 1"/>
          <p:cNvSpPr>
            <a:spLocks noGrp="1" noRot="1" noChangeAspect="1" noTextEdit="1"/>
          </p:cNvSpPr>
          <p:nvPr>
            <p:ph type="sldImg"/>
          </p:nvPr>
        </p:nvSpPr>
        <p:spPr>
          <a:ln/>
        </p:spPr>
      </p:sp>
      <p:sp>
        <p:nvSpPr>
          <p:cNvPr id="15667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ea typeface="宋体" charset="-122"/>
            </a:endParaRPr>
          </a:p>
        </p:txBody>
      </p:sp>
      <p:sp>
        <p:nvSpPr>
          <p:cNvPr id="15667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fld id="{797FAB08-F1B3-4D8A-B36A-B4356492C468}" type="slidenum">
              <a:rPr lang="en-US" altLang="zh-CN" smtClean="0"/>
              <a:pPr eaLnBrk="1" hangingPunct="1"/>
              <a:t>65</a:t>
            </a:fld>
            <a:endParaRPr lang="en-US"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问大家了，大家在科研过程中会遇到什么问题。大家想好了可以不用举手，用意念传给我。第一条问题我已经收到了，说做实验没有课余时间，找不到漂亮的女朋友。好这个问题我会向贵校招生办的老师反映。好还有很多问题我们不一一罗列了，我之前在其他学校的讲座也收集了很多学生和老师的问题，在这里啊，我举一个如何开题查找文献的例子。</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12</a:t>
            </a:fld>
            <a:endParaRPr lang="en-US" altLang="zh-CN"/>
          </a:p>
        </p:txBody>
      </p:sp>
    </p:spTree>
    <p:extLst>
      <p:ext uri="{BB962C8B-B14F-4D97-AF65-F5344CB8AC3E}">
        <p14:creationId xmlns:p14="http://schemas.microsoft.com/office/powerpoint/2010/main" val="126319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前一阵子听一个同学和我说，看文献碰到的最悲剧的事情不是一片文献看不懂，而是发现看到一片文献题目，觉得还不错准备下载的时候，系统提示说文件已存在。</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16</a:t>
            </a:fld>
            <a:endParaRPr lang="en-US" altLang="zh-CN"/>
          </a:p>
        </p:txBody>
      </p:sp>
    </p:spTree>
    <p:extLst>
      <p:ext uri="{BB962C8B-B14F-4D97-AF65-F5344CB8AC3E}">
        <p14:creationId xmlns:p14="http://schemas.microsoft.com/office/powerpoint/2010/main" val="382820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可以看到这几个作者啊，有点印象，之后还有他们的事情</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23</a:t>
            </a:fld>
            <a:endParaRPr lang="en-US" altLang="zh-CN"/>
          </a:p>
        </p:txBody>
      </p:sp>
    </p:spTree>
    <p:extLst>
      <p:ext uri="{BB962C8B-B14F-4D97-AF65-F5344CB8AC3E}">
        <p14:creationId xmlns:p14="http://schemas.microsoft.com/office/powerpoint/2010/main" val="2440021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美国领先幅度比较大，中国暂时排在第</a:t>
            </a:r>
            <a:r>
              <a:rPr lang="en-US" altLang="zh-CN" dirty="0" smtClean="0"/>
              <a:t>11</a:t>
            </a:r>
            <a:r>
              <a:rPr lang="zh-CN" altLang="en-US" dirty="0" smtClean="0"/>
              <a:t>位</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24</a:t>
            </a:fld>
            <a:endParaRPr lang="en-US" altLang="zh-CN"/>
          </a:p>
        </p:txBody>
      </p:sp>
    </p:spTree>
    <p:extLst>
      <p:ext uri="{BB962C8B-B14F-4D97-AF65-F5344CB8AC3E}">
        <p14:creationId xmlns:p14="http://schemas.microsoft.com/office/powerpoint/2010/main" val="4245538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25</a:t>
            </a:fld>
            <a:endParaRPr lang="en-US" altLang="zh-CN"/>
          </a:p>
        </p:txBody>
      </p:sp>
    </p:spTree>
    <p:extLst>
      <p:ext uri="{BB962C8B-B14F-4D97-AF65-F5344CB8AC3E}">
        <p14:creationId xmlns:p14="http://schemas.microsoft.com/office/powerpoint/2010/main" val="1799518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主要还是以国外的科研机构为主的，如何查看中国主要的科研机构呢</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26</a:t>
            </a:fld>
            <a:endParaRPr lang="en-US" altLang="zh-CN"/>
          </a:p>
        </p:txBody>
      </p:sp>
    </p:spTree>
    <p:extLst>
      <p:ext uri="{BB962C8B-B14F-4D97-AF65-F5344CB8AC3E}">
        <p14:creationId xmlns:p14="http://schemas.microsoft.com/office/powerpoint/2010/main" val="4068919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通过期刊检索结果可以查看现有的文章都发表在了哪些期刊上，为老师们投稿有一个比较直观的印象。另外如果老师在科研一开始的时候就已经有一本目标刊物，可以专门对这本期刊发表的相应课题进行分析。提高投稿的成功率。</a:t>
            </a:r>
            <a:endParaRPr lang="zh-CN" altLang="en-US" dirty="0"/>
          </a:p>
        </p:txBody>
      </p:sp>
      <p:sp>
        <p:nvSpPr>
          <p:cNvPr id="4" name="灯片编号占位符 3"/>
          <p:cNvSpPr>
            <a:spLocks noGrp="1"/>
          </p:cNvSpPr>
          <p:nvPr>
            <p:ph type="sldNum" sz="quarter" idx="10"/>
          </p:nvPr>
        </p:nvSpPr>
        <p:spPr/>
        <p:txBody>
          <a:bodyPr/>
          <a:lstStyle/>
          <a:p>
            <a:pPr>
              <a:defRPr/>
            </a:pPr>
            <a:fld id="{DFFAA73D-3441-49ED-AB83-41C62263F10A}" type="slidenum">
              <a:rPr lang="en-US" altLang="zh-CN" smtClean="0"/>
              <a:pPr>
                <a:defRPr/>
              </a:pPr>
              <a:t>28</a:t>
            </a:fld>
            <a:endParaRPr lang="en-US" altLang="zh-CN"/>
          </a:p>
        </p:txBody>
      </p:sp>
    </p:spTree>
    <p:extLst>
      <p:ext uri="{BB962C8B-B14F-4D97-AF65-F5344CB8AC3E}">
        <p14:creationId xmlns:p14="http://schemas.microsoft.com/office/powerpoint/2010/main" val="1252459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Page-No_Image_Black">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502"/>
          </a:xfrm>
          <a:prstGeom prst="rect">
            <a:avLst/>
          </a:prstGeom>
        </p:spPr>
      </p:pic>
      <p:sp>
        <p:nvSpPr>
          <p:cNvPr id="5" name="Text Placeholder 4"/>
          <p:cNvSpPr>
            <a:spLocks noGrp="1"/>
          </p:cNvSpPr>
          <p:nvPr>
            <p:ph type="body" sz="quarter" idx="11" hasCustomPrompt="1"/>
          </p:nvPr>
        </p:nvSpPr>
        <p:spPr>
          <a:xfrm>
            <a:off x="420162" y="383704"/>
            <a:ext cx="4155766" cy="849313"/>
          </a:xfrm>
          <a:prstGeom prst="rect">
            <a:avLst/>
          </a:prstGeom>
        </p:spPr>
        <p:txBody>
          <a:bodyPr vert="horz" lIns="0" tIns="0" rIns="0" bIns="0"/>
          <a:lstStyle>
            <a:lvl1pPr marL="0" indent="0">
              <a:buNone/>
              <a:defRPr sz="2800" b="1" i="0">
                <a:solidFill>
                  <a:schemeClr val="bg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2" y="2023582"/>
            <a:ext cx="2727325" cy="231775"/>
          </a:xfrm>
          <a:prstGeom prst="rect">
            <a:avLst/>
          </a:prstGeom>
        </p:spPr>
        <p:txBody>
          <a:bodyPr vert="horz" lIns="0" tIns="0" rIns="0" bIns="0"/>
          <a:lstStyle>
            <a:lvl1pPr marL="0" indent="0">
              <a:buNone/>
              <a:defRPr sz="1100" b="0" i="0">
                <a:solidFill>
                  <a:schemeClr val="bg1">
                    <a:lumMod val="6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9" name="Title 19"/>
          <p:cNvSpPr>
            <a:spLocks noGrp="1"/>
          </p:cNvSpPr>
          <p:nvPr>
            <p:ph type="title" hasCustomPrompt="1"/>
          </p:nvPr>
        </p:nvSpPr>
        <p:spPr>
          <a:xfrm>
            <a:off x="420162" y="1365836"/>
            <a:ext cx="4155766" cy="657746"/>
          </a:xfrm>
          <a:prstGeom prst="rect">
            <a:avLst/>
          </a:prstGeom>
        </p:spPr>
        <p:txBody>
          <a:bodyPr vert="horz" lIns="0" tIns="0" rIns="0" bIns="0"/>
          <a:lstStyle>
            <a:lvl1pPr algn="l">
              <a:defRPr sz="1600" b="0" i="0" cap="none" baseline="0">
                <a:solidFill>
                  <a:srgbClr val="BFBFBF"/>
                </a:solidFill>
                <a:latin typeface="Arial"/>
                <a:cs typeface="Arial"/>
              </a:defRPr>
            </a:lvl1pPr>
          </a:lstStyle>
          <a:p>
            <a:r>
              <a:rPr lang="en-US" dirty="0" smtClean="0"/>
              <a:t>Optional subtitle goes here and can go on multiple lines as needed for your presentation</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4194843"/>
            <a:ext cx="1505379" cy="679418"/>
          </a:xfrm>
          <a:prstGeom prst="rect">
            <a:avLst/>
          </a:prstGeom>
        </p:spPr>
      </p:pic>
    </p:spTree>
    <p:extLst>
      <p:ext uri="{BB962C8B-B14F-4D97-AF65-F5344CB8AC3E}">
        <p14:creationId xmlns:p14="http://schemas.microsoft.com/office/powerpoint/2010/main" val="1638171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Full-bleed-Image_With-Quote">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gradFill flip="none" rotWithShape="1">
            <a:gsLst>
              <a:gs pos="27000">
                <a:schemeClr val="bg1">
                  <a:alpha val="0"/>
                </a:schemeClr>
              </a:gs>
              <a:gs pos="100000">
                <a:schemeClr val="bg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1"/>
          <p:cNvSpPr txBox="1">
            <a:spLocks/>
          </p:cNvSpPr>
          <p:nvPr userDrawn="1"/>
        </p:nvSpPr>
        <p:spPr>
          <a:xfrm>
            <a:off x="8600074" y="109709"/>
            <a:ext cx="220324"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7" name="Text Placeholder 2"/>
          <p:cNvSpPr>
            <a:spLocks noGrp="1"/>
          </p:cNvSpPr>
          <p:nvPr>
            <p:ph type="body" sz="quarter" idx="13" hasCustomPrompt="1"/>
          </p:nvPr>
        </p:nvSpPr>
        <p:spPr>
          <a:xfrm>
            <a:off x="5764012" y="182927"/>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0" name="Picture 9"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4198066"/>
            <a:ext cx="1505379" cy="679419"/>
          </a:xfrm>
          <a:prstGeom prst="rect">
            <a:avLst/>
          </a:prstGeom>
        </p:spPr>
      </p:pic>
    </p:spTree>
    <p:extLst>
      <p:ext uri="{BB962C8B-B14F-4D97-AF65-F5344CB8AC3E}">
        <p14:creationId xmlns:p14="http://schemas.microsoft.com/office/powerpoint/2010/main" val="2489760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Full-bleed-Image_With-Quote_Revers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gradFill flip="none" rotWithShape="1">
            <a:gsLst>
              <a:gs pos="27000">
                <a:schemeClr val="bg1">
                  <a:alpha val="0"/>
                </a:schemeClr>
              </a:gs>
              <a:gs pos="100000">
                <a:schemeClr val="tx1">
                  <a:alpha val="3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Slide Number Placeholder 1"/>
          <p:cNvSpPr txBox="1">
            <a:spLocks/>
          </p:cNvSpPr>
          <p:nvPr userDrawn="1"/>
        </p:nvSpPr>
        <p:spPr>
          <a:xfrm>
            <a:off x="8600074" y="109709"/>
            <a:ext cx="220324"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chemeClr val="bg1">
                    <a:lumMod val="85000"/>
                  </a:schemeClr>
                </a:solidFill>
                <a:latin typeface="+mj-lt"/>
              </a:rPr>
              <a:pPr algn="r"/>
              <a:t>‹#›</a:t>
            </a:fld>
            <a:endParaRPr lang="en-US" sz="900" dirty="0">
              <a:solidFill>
                <a:schemeClr val="bg1">
                  <a:lumMod val="85000"/>
                </a:schemeClr>
              </a:solidFill>
              <a:latin typeface="+mj-lt"/>
            </a:endParaRPr>
          </a:p>
        </p:txBody>
      </p:sp>
      <p:sp>
        <p:nvSpPr>
          <p:cNvPr id="8" name="Text Placeholder 2"/>
          <p:cNvSpPr>
            <a:spLocks noGrp="1"/>
          </p:cNvSpPr>
          <p:nvPr>
            <p:ph type="body" sz="quarter" idx="13" hasCustomPrompt="1"/>
          </p:nvPr>
        </p:nvSpPr>
        <p:spPr>
          <a:xfrm>
            <a:off x="5764012" y="182927"/>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chemeClr val="bg1">
                    <a:lumMod val="85000"/>
                  </a:schemeClr>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45541" y="4194843"/>
            <a:ext cx="1505379" cy="679418"/>
          </a:xfrm>
          <a:prstGeom prst="rect">
            <a:avLst/>
          </a:prstGeom>
        </p:spPr>
      </p:pic>
    </p:spTree>
    <p:extLst>
      <p:ext uri="{BB962C8B-B14F-4D97-AF65-F5344CB8AC3E}">
        <p14:creationId xmlns:p14="http://schemas.microsoft.com/office/powerpoint/2010/main" val="3068478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Image-with-picture-and-text">
    <p:spTree>
      <p:nvGrpSpPr>
        <p:cNvPr id="1" name=""/>
        <p:cNvGrpSpPr/>
        <p:nvPr/>
      </p:nvGrpSpPr>
      <p:grpSpPr>
        <a:xfrm>
          <a:off x="0" y="0"/>
          <a:ext cx="0" cy="0"/>
          <a:chOff x="0" y="0"/>
          <a:chExt cx="0" cy="0"/>
        </a:xfrm>
      </p:grpSpPr>
      <p:sp>
        <p:nvSpPr>
          <p:cNvPr id="9" name="Title 19"/>
          <p:cNvSpPr>
            <a:spLocks noGrp="1"/>
          </p:cNvSpPr>
          <p:nvPr>
            <p:ph type="title" hasCustomPrompt="1"/>
          </p:nvPr>
        </p:nvSpPr>
        <p:spPr>
          <a:xfrm>
            <a:off x="429569" y="385981"/>
            <a:ext cx="8102477" cy="322139"/>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smtClean="0"/>
              <a:t>Main take-away or heading goes here</a:t>
            </a:r>
            <a:endParaRPr lang="en-US" dirty="0"/>
          </a:p>
        </p:txBody>
      </p:sp>
      <p:sp>
        <p:nvSpPr>
          <p:cNvPr id="10" name="Text Placeholder 10"/>
          <p:cNvSpPr>
            <a:spLocks noGrp="1"/>
          </p:cNvSpPr>
          <p:nvPr>
            <p:ph type="body" sz="quarter" idx="10" hasCustomPrompt="1"/>
          </p:nvPr>
        </p:nvSpPr>
        <p:spPr>
          <a:xfrm>
            <a:off x="5098815" y="985068"/>
            <a:ext cx="3484397" cy="1414364"/>
          </a:xfrm>
          <a:prstGeom prst="rect">
            <a:avLst/>
          </a:prstGeom>
        </p:spPr>
        <p:txBody>
          <a:bodyPr vert="horz" lIns="0" tIns="0" rIns="0" bIns="0"/>
          <a:lstStyle>
            <a:lvl1pPr marL="0" indent="0">
              <a:buClr>
                <a:srgbClr val="666666"/>
              </a:buClr>
              <a:buSzPct val="60000"/>
              <a:buFont typeface="Courier New"/>
              <a:buNone/>
              <a:defRPr sz="2000" b="0" i="0" baseline="0">
                <a:solidFill>
                  <a:srgbClr val="000000"/>
                </a:solidFill>
                <a:latin typeface="Arial"/>
                <a:cs typeface="Arial"/>
              </a:defRPr>
            </a:lvl1pPr>
            <a:lvl2pPr marL="457200" indent="0">
              <a:buSzPct val="40000"/>
              <a:buFont typeface="Wingdings" charset="2"/>
              <a:buNone/>
              <a:defRPr sz="1800" b="0" i="0" baseline="0">
                <a:latin typeface="Arial"/>
                <a:cs typeface="Arial"/>
              </a:defRPr>
            </a:lvl2pPr>
            <a:lvl3pPr marL="914400" indent="0">
              <a:buNone/>
              <a:defRPr sz="1800" b="0" i="0" baseline="0">
                <a:latin typeface="Arial"/>
                <a:cs typeface="Arial"/>
              </a:defRPr>
            </a:lvl3pPr>
            <a:lvl4pPr>
              <a:defRPr sz="1400"/>
            </a:lvl4pPr>
            <a:lvl5pPr marL="2057400" indent="-228600">
              <a:buFont typeface="Wingdings" charset="2"/>
              <a:buChar char="ü"/>
              <a:defRPr sz="1400"/>
            </a:lvl5pPr>
          </a:lstStyle>
          <a:p>
            <a:pPr lvl="0"/>
            <a:r>
              <a:rPr lang="en-US" dirty="0" smtClean="0"/>
              <a:t>Enter description here</a:t>
            </a:r>
            <a:endParaRPr lang="en-US" dirty="0"/>
          </a:p>
        </p:txBody>
      </p:sp>
      <p:sp>
        <p:nvSpPr>
          <p:cNvPr id="11" name="Picture Placeholder 10"/>
          <p:cNvSpPr>
            <a:spLocks noGrp="1"/>
          </p:cNvSpPr>
          <p:nvPr>
            <p:ph type="pic" sz="quarter" idx="11" hasCustomPrompt="1"/>
          </p:nvPr>
        </p:nvSpPr>
        <p:spPr>
          <a:xfrm>
            <a:off x="429569" y="985068"/>
            <a:ext cx="4226309" cy="2647559"/>
          </a:xfrm>
          <a:prstGeom prst="rect">
            <a:avLst/>
          </a:prstGeom>
        </p:spPr>
        <p:txBody>
          <a:bodyPr vert="horz" lIns="0" tIns="0" rIns="0" bIns="0"/>
          <a:lstStyle>
            <a:lvl1pPr marL="0" indent="0">
              <a:buNone/>
              <a:defRPr sz="2000" b="0" i="0" baseline="0">
                <a:latin typeface="Arial"/>
                <a:cs typeface="Arial"/>
              </a:defRPr>
            </a:lvl1pPr>
          </a:lstStyle>
          <a:p>
            <a:r>
              <a:rPr lang="en-US" b="0" i="0" dirty="0" smtClean="0">
                <a:latin typeface="Arial"/>
                <a:cs typeface="Arial"/>
              </a:rPr>
              <a:t>Insert image here</a:t>
            </a:r>
            <a:endParaRPr lang="en-US" dirty="0"/>
          </a:p>
        </p:txBody>
      </p:sp>
      <p:sp>
        <p:nvSpPr>
          <p:cNvPr id="15" name="Rectangle 14"/>
          <p:cNvSpPr/>
          <p:nvPr userDrawn="1"/>
        </p:nvSpPr>
        <p:spPr>
          <a:xfrm>
            <a:off x="429827" y="3735239"/>
            <a:ext cx="4574656" cy="123111"/>
          </a:xfrm>
          <a:prstGeom prst="rect">
            <a:avLst/>
          </a:prstGeom>
        </p:spPr>
        <p:txBody>
          <a:bodyPr wrap="square" lIns="0" tIns="0" rIns="0" bIns="0">
            <a:spAutoFit/>
          </a:bodyPr>
          <a:lstStyle/>
          <a:p>
            <a:pPr lvl="0">
              <a:buClr>
                <a:srgbClr val="FF6600"/>
              </a:buClr>
              <a:buSzPct val="75000"/>
            </a:pPr>
            <a:endParaRPr lang="en-US" sz="800" dirty="0">
              <a:latin typeface="Arial"/>
              <a:cs typeface="Arial"/>
            </a:endParaRPr>
          </a:p>
        </p:txBody>
      </p:sp>
      <p:sp>
        <p:nvSpPr>
          <p:cNvPr id="17" name="Text Placeholder 16"/>
          <p:cNvSpPr>
            <a:spLocks noGrp="1"/>
          </p:cNvSpPr>
          <p:nvPr>
            <p:ph type="body" sz="quarter" idx="12" hasCustomPrompt="1"/>
          </p:nvPr>
        </p:nvSpPr>
        <p:spPr>
          <a:xfrm>
            <a:off x="429569" y="3735388"/>
            <a:ext cx="4242184" cy="297824"/>
          </a:xfrm>
          <a:prstGeom prst="rect">
            <a:avLst/>
          </a:prstGeom>
        </p:spPr>
        <p:txBody>
          <a:bodyPr vert="horz" lIns="0" tIns="0" rIns="0" bIns="0"/>
          <a:lstStyle>
            <a:lvl1pPr marL="0" indent="0">
              <a:buNone/>
              <a:defRPr sz="750" b="0" i="0">
                <a:solidFill>
                  <a:srgbClr val="000000"/>
                </a:solidFill>
                <a:latin typeface="Arial"/>
                <a:cs typeface="Arial"/>
              </a:defRPr>
            </a:lvl1pPr>
            <a:lvl2pPr marL="457200" indent="0">
              <a:buNone/>
              <a:defRPr sz="800" b="0" i="0">
                <a:solidFill>
                  <a:srgbClr val="000000"/>
                </a:solidFill>
                <a:latin typeface="Arial"/>
                <a:cs typeface="Arial"/>
              </a:defRPr>
            </a:lvl2pPr>
            <a:lvl3pPr marL="914400" indent="0">
              <a:buNone/>
              <a:defRPr sz="800" b="0" i="0">
                <a:solidFill>
                  <a:srgbClr val="000000"/>
                </a:solidFill>
                <a:latin typeface="Arial"/>
                <a:cs typeface="Arial"/>
              </a:defRPr>
            </a:lvl3pPr>
            <a:lvl4pPr marL="1371600" indent="0">
              <a:buNone/>
              <a:defRPr sz="800" b="0" i="0">
                <a:solidFill>
                  <a:srgbClr val="000000"/>
                </a:solidFill>
                <a:latin typeface="Arial"/>
                <a:cs typeface="Arial"/>
              </a:defRPr>
            </a:lvl4pPr>
            <a:lvl5pPr marL="1828800" indent="0">
              <a:buNone/>
              <a:defRPr sz="800" b="0" i="0">
                <a:solidFill>
                  <a:srgbClr val="000000"/>
                </a:solidFill>
                <a:latin typeface="Arial"/>
                <a:cs typeface="Arial"/>
              </a:defRPr>
            </a:lvl5pPr>
          </a:lstStyle>
          <a:p>
            <a:pPr lvl="0"/>
            <a:r>
              <a:rPr lang="en-US" dirty="0" smtClean="0"/>
              <a:t>Caption: You can add a caption here if needed. If not, delete this text box.</a:t>
            </a:r>
          </a:p>
        </p:txBody>
      </p:sp>
      <p:sp>
        <p:nvSpPr>
          <p:cNvPr id="14" name="Slide Number Placeholder 1"/>
          <p:cNvSpPr txBox="1">
            <a:spLocks/>
          </p:cNvSpPr>
          <p:nvPr userDrawn="1"/>
        </p:nvSpPr>
        <p:spPr>
          <a:xfrm>
            <a:off x="8600074" y="109709"/>
            <a:ext cx="220324"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6" name="Text Placeholder 2"/>
          <p:cNvSpPr>
            <a:spLocks noGrp="1"/>
          </p:cNvSpPr>
          <p:nvPr>
            <p:ph type="body" sz="quarter" idx="13" hasCustomPrompt="1"/>
          </p:nvPr>
        </p:nvSpPr>
        <p:spPr>
          <a:xfrm>
            <a:off x="5764012" y="182927"/>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4198066"/>
            <a:ext cx="1505379" cy="679419"/>
          </a:xfrm>
          <a:prstGeom prst="rect">
            <a:avLst/>
          </a:prstGeom>
        </p:spPr>
      </p:pic>
    </p:spTree>
    <p:extLst>
      <p:ext uri="{BB962C8B-B14F-4D97-AF65-F5344CB8AC3E}">
        <p14:creationId xmlns:p14="http://schemas.microsoft.com/office/powerpoint/2010/main" val="4191035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Blocks">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9570" y="385981"/>
            <a:ext cx="7739640" cy="299483"/>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smtClean="0"/>
              <a:t>Main take-away or heading goes here</a:t>
            </a:r>
            <a:endParaRPr lang="en-US" dirty="0"/>
          </a:p>
        </p:txBody>
      </p:sp>
      <p:sp>
        <p:nvSpPr>
          <p:cNvPr id="27" name="Text Placeholder 10"/>
          <p:cNvSpPr>
            <a:spLocks noGrp="1"/>
          </p:cNvSpPr>
          <p:nvPr>
            <p:ph type="body" sz="quarter" idx="12" hasCustomPrompt="1"/>
          </p:nvPr>
        </p:nvSpPr>
        <p:spPr>
          <a:xfrm>
            <a:off x="429570" y="1010583"/>
            <a:ext cx="1823507" cy="485195"/>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2000" b="0" i="0" baseline="0">
                <a:solidFill>
                  <a:srgbClr val="1AC604"/>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8" name="Text Placeholder 10"/>
          <p:cNvSpPr>
            <a:spLocks noGrp="1"/>
          </p:cNvSpPr>
          <p:nvPr>
            <p:ph type="body" sz="quarter" idx="14" hasCustomPrompt="1"/>
          </p:nvPr>
        </p:nvSpPr>
        <p:spPr>
          <a:xfrm>
            <a:off x="2522870" y="1010583"/>
            <a:ext cx="1823506" cy="485195"/>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2000" b="0" i="0" baseline="0">
                <a:solidFill>
                  <a:srgbClr val="666666"/>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can go on two lines</a:t>
            </a:r>
          </a:p>
        </p:txBody>
      </p:sp>
      <p:sp>
        <p:nvSpPr>
          <p:cNvPr id="10" name="Text Placeholder 10"/>
          <p:cNvSpPr>
            <a:spLocks noGrp="1"/>
          </p:cNvSpPr>
          <p:nvPr>
            <p:ph type="body" sz="quarter" idx="16" hasCustomPrompt="1"/>
          </p:nvPr>
        </p:nvSpPr>
        <p:spPr>
          <a:xfrm>
            <a:off x="4616169" y="1010583"/>
            <a:ext cx="1823506" cy="485195"/>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2000" b="0" i="0" baseline="0">
                <a:solidFill>
                  <a:srgbClr val="6817FF"/>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 </a:t>
            </a:r>
          </a:p>
        </p:txBody>
      </p:sp>
      <p:sp>
        <p:nvSpPr>
          <p:cNvPr id="12" name="Text Placeholder 10"/>
          <p:cNvSpPr>
            <a:spLocks noGrp="1"/>
          </p:cNvSpPr>
          <p:nvPr>
            <p:ph type="body" sz="quarter" idx="18" hasCustomPrompt="1"/>
          </p:nvPr>
        </p:nvSpPr>
        <p:spPr>
          <a:xfrm>
            <a:off x="6709469" y="1010583"/>
            <a:ext cx="1823506" cy="485195"/>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2000" b="0" i="0" baseline="0">
                <a:solidFill>
                  <a:srgbClr val="000000"/>
                </a:solidFill>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Block title can go on two lines</a:t>
            </a:r>
          </a:p>
        </p:txBody>
      </p:sp>
      <p:sp>
        <p:nvSpPr>
          <p:cNvPr id="3" name="Text Placeholder 2"/>
          <p:cNvSpPr>
            <a:spLocks noGrp="1"/>
          </p:cNvSpPr>
          <p:nvPr>
            <p:ph type="body" sz="quarter" idx="20" hasCustomPrompt="1"/>
          </p:nvPr>
        </p:nvSpPr>
        <p:spPr>
          <a:xfrm>
            <a:off x="429571" y="1719263"/>
            <a:ext cx="1823506" cy="211895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20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3" name="Text Placeholder 2"/>
          <p:cNvSpPr>
            <a:spLocks noGrp="1"/>
          </p:cNvSpPr>
          <p:nvPr>
            <p:ph type="body" sz="quarter" idx="24" hasCustomPrompt="1"/>
          </p:nvPr>
        </p:nvSpPr>
        <p:spPr>
          <a:xfrm>
            <a:off x="2522870" y="1719263"/>
            <a:ext cx="1823506" cy="211895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20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4" name="Text Placeholder 2"/>
          <p:cNvSpPr>
            <a:spLocks noGrp="1"/>
          </p:cNvSpPr>
          <p:nvPr>
            <p:ph type="body" sz="quarter" idx="25" hasCustomPrompt="1"/>
          </p:nvPr>
        </p:nvSpPr>
        <p:spPr>
          <a:xfrm>
            <a:off x="4616169" y="1719263"/>
            <a:ext cx="1823506" cy="211895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2000" b="0" i="0" baseline="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5" name="Text Placeholder 2"/>
          <p:cNvSpPr>
            <a:spLocks noGrp="1"/>
          </p:cNvSpPr>
          <p:nvPr>
            <p:ph type="body" sz="quarter" idx="26" hasCustomPrompt="1"/>
          </p:nvPr>
        </p:nvSpPr>
        <p:spPr>
          <a:xfrm>
            <a:off x="6709469" y="1719263"/>
            <a:ext cx="1823506" cy="2118959"/>
          </a:xfrm>
          <a:prstGeom prst="rect">
            <a:avLst/>
          </a:prstGeom>
          <a:solidFill>
            <a:srgbClr val="E4E4E4"/>
          </a:solidFill>
          <a:ln>
            <a:noFill/>
          </a:ln>
          <a:effectLst/>
        </p:spPr>
        <p:txBody>
          <a:bodyPr vert="horz" lIns="0" tIns="91440" rIns="91440" bIns="91440"/>
          <a:lstStyle>
            <a:lvl1pPr marL="256032" indent="-164592">
              <a:buClr>
                <a:srgbClr val="666666"/>
              </a:buClr>
              <a:buSzPct val="60000"/>
              <a:buFont typeface="Courier New"/>
              <a:buChar char="o"/>
              <a:defRPr sz="2000" b="0" i="0">
                <a:latin typeface="Arial"/>
                <a:cs typeface="Arial"/>
              </a:defRPr>
            </a:lvl1pPr>
            <a:lvl2pPr>
              <a:buClr>
                <a:srgbClr val="666666"/>
              </a:buClr>
              <a:buSzPct val="60000"/>
              <a:defRPr sz="1100" b="0" i="0">
                <a:latin typeface="Arial"/>
                <a:cs typeface="Arial"/>
              </a:defRPr>
            </a:lvl2pPr>
            <a:lvl3pPr marL="1143000" indent="-228600">
              <a:buClr>
                <a:srgbClr val="666666"/>
              </a:buClr>
              <a:buSzPct val="60000"/>
              <a:buFont typeface="Arial"/>
              <a:buChar char="•"/>
              <a:defRPr sz="1100" b="0" i="0">
                <a:latin typeface="Arial"/>
                <a:cs typeface="Arial"/>
              </a:defRPr>
            </a:lvl3pPr>
            <a:lvl4pPr>
              <a:defRPr sz="1100" b="0" i="0">
                <a:latin typeface="Arial"/>
                <a:cs typeface="Arial"/>
              </a:defRPr>
            </a:lvl4pPr>
            <a:lvl5pPr>
              <a:defRPr sz="1100" b="0" i="0">
                <a:latin typeface="Arial"/>
                <a:cs typeface="Arial"/>
              </a:defRPr>
            </a:lvl5pPr>
          </a:lstStyle>
          <a:p>
            <a:pPr lvl="0"/>
            <a:r>
              <a:rPr lang="en-US" dirty="0" smtClean="0"/>
              <a:t>Content can be in a list</a:t>
            </a:r>
          </a:p>
        </p:txBody>
      </p:sp>
      <p:sp>
        <p:nvSpPr>
          <p:cNvPr id="18" name="Slide Number Placeholder 1"/>
          <p:cNvSpPr txBox="1">
            <a:spLocks/>
          </p:cNvSpPr>
          <p:nvPr userDrawn="1"/>
        </p:nvSpPr>
        <p:spPr>
          <a:xfrm>
            <a:off x="8600074" y="109709"/>
            <a:ext cx="220324"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9" name="Text Placeholder 2"/>
          <p:cNvSpPr>
            <a:spLocks noGrp="1"/>
          </p:cNvSpPr>
          <p:nvPr>
            <p:ph type="body" sz="quarter" idx="13" hasCustomPrompt="1"/>
          </p:nvPr>
        </p:nvSpPr>
        <p:spPr>
          <a:xfrm>
            <a:off x="5764012" y="182927"/>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6" name="Picture 15"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4198066"/>
            <a:ext cx="1505379" cy="679419"/>
          </a:xfrm>
          <a:prstGeom prst="rect">
            <a:avLst/>
          </a:prstGeom>
        </p:spPr>
      </p:pic>
    </p:spTree>
    <p:extLst>
      <p:ext uri="{BB962C8B-B14F-4D97-AF65-F5344CB8AC3E}">
        <p14:creationId xmlns:p14="http://schemas.microsoft.com/office/powerpoint/2010/main" val="16539101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losing-Slide-Contact-Info">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1746" y="1550096"/>
            <a:ext cx="2234550" cy="1008514"/>
          </a:xfrm>
          <a:prstGeom prst="rect">
            <a:avLst/>
          </a:prstGeom>
        </p:spPr>
      </p:pic>
      <p:sp>
        <p:nvSpPr>
          <p:cNvPr id="8" name="Text Placeholder 7"/>
          <p:cNvSpPr>
            <a:spLocks noGrp="1"/>
          </p:cNvSpPr>
          <p:nvPr>
            <p:ph type="body" sz="quarter" idx="11" hasCustomPrompt="1"/>
          </p:nvPr>
        </p:nvSpPr>
        <p:spPr>
          <a:xfrm>
            <a:off x="574983" y="3894666"/>
            <a:ext cx="8007330" cy="908919"/>
          </a:xfrm>
          <a:prstGeom prst="rect">
            <a:avLst/>
          </a:prstGeom>
        </p:spPr>
        <p:txBody>
          <a:bodyPr vert="horz" wrap="square" lIns="0" tIns="0" bIns="0" anchor="b" anchorCtr="0">
            <a:noAutofit/>
          </a:bodyPr>
          <a:lstStyle>
            <a:lvl1pPr marL="0" indent="0" algn="ctr">
              <a:spcBef>
                <a:spcPts val="200"/>
              </a:spcBef>
              <a:buNone/>
              <a:defRPr sz="1100" baseline="0">
                <a:solidFill>
                  <a:srgbClr val="D9D9D9"/>
                </a:solidFill>
              </a:defRPr>
            </a:lvl1pPr>
            <a:lvl2pPr marL="457200" indent="0">
              <a:buNone/>
              <a:defRPr sz="1100">
                <a:solidFill>
                  <a:schemeClr val="bg1">
                    <a:lumMod val="85000"/>
                  </a:schemeClr>
                </a:solidFill>
              </a:defRPr>
            </a:lvl2pPr>
            <a:lvl3pPr marL="914400" indent="0">
              <a:buNone/>
              <a:defRPr sz="1100">
                <a:solidFill>
                  <a:schemeClr val="bg1">
                    <a:lumMod val="85000"/>
                  </a:schemeClr>
                </a:solidFill>
              </a:defRPr>
            </a:lvl3pPr>
            <a:lvl4pPr marL="1371600" indent="0">
              <a:buNone/>
              <a:defRPr sz="1100">
                <a:solidFill>
                  <a:schemeClr val="bg1">
                    <a:lumMod val="85000"/>
                  </a:schemeClr>
                </a:solidFill>
              </a:defRPr>
            </a:lvl4pPr>
            <a:lvl5pPr marL="1828800" indent="0">
              <a:buNone/>
              <a:defRPr sz="1100">
                <a:solidFill>
                  <a:schemeClr val="bg1">
                    <a:lumMod val="85000"/>
                  </a:schemeClr>
                </a:solidFill>
              </a:defRPr>
            </a:lvl5pPr>
          </a:lstStyle>
          <a:p>
            <a:pPr lvl="0"/>
            <a:r>
              <a:rPr lang="en-GB" dirty="0" smtClean="0"/>
              <a:t>Presenter’s Name, Presenter’s Title  |  Presenter’s Phone number  |  </a:t>
            </a:r>
            <a:r>
              <a:rPr lang="en-GB" dirty="0" err="1" smtClean="0"/>
              <a:t>Email.address@clarivate.com</a:t>
            </a:r>
            <a:r>
              <a:rPr lang="en-GB" dirty="0" smtClean="0"/>
              <a:t>  |  </a:t>
            </a:r>
            <a:r>
              <a:rPr lang="en-GB" dirty="0" err="1" smtClean="0"/>
              <a:t>clarivate.com</a:t>
            </a:r>
            <a:endParaRPr lang="en-GB" dirty="0" smtClean="0"/>
          </a:p>
        </p:txBody>
      </p:sp>
    </p:spTree>
    <p:extLst>
      <p:ext uri="{BB962C8B-B14F-4D97-AF65-F5344CB8AC3E}">
        <p14:creationId xmlns:p14="http://schemas.microsoft.com/office/powerpoint/2010/main" val="2478564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D27BF152-F367-4C3E-A43E-E54E582A0E1F}" type="datetimeFigureOut">
              <a:rPr lang="en-US"/>
              <a:pPr>
                <a:defRPr/>
              </a:pPr>
              <a:t>11/6/2017</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lvl1pPr>
              <a:defRPr/>
            </a:lvl1pPr>
          </a:lstStyle>
          <a:p>
            <a:pPr>
              <a:defRPr/>
            </a:pPr>
            <a:fld id="{49BDDBA4-D5F6-4028-B310-149F31379DFE}" type="slidenum">
              <a:rPr lang="en-US"/>
              <a:pPr>
                <a:defRPr/>
              </a:pPr>
              <a:t>‹#›</a:t>
            </a:fld>
            <a:endParaRPr lang="en-US" dirty="0"/>
          </a:p>
        </p:txBody>
      </p:sp>
    </p:spTree>
    <p:extLst>
      <p:ext uri="{BB962C8B-B14F-4D97-AF65-F5344CB8AC3E}">
        <p14:creationId xmlns:p14="http://schemas.microsoft.com/office/powerpoint/2010/main" val="523179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7576" y="379810"/>
            <a:ext cx="7369175" cy="627459"/>
          </a:xfrm>
          <a:prstGeom prst="rect">
            <a:avLst/>
          </a:prstGeom>
        </p:spPr>
        <p:txBody>
          <a:bodyPr/>
          <a:lstStyle/>
          <a:p>
            <a:r>
              <a:rPr lang="zh-CN" altLang="en-US" smtClean="0"/>
              <a:t>单击此处编辑母版标题样式</a:t>
            </a:r>
            <a:endParaRPr lang="zh-CN" altLang="en-US"/>
          </a:p>
        </p:txBody>
      </p:sp>
      <p:sp>
        <p:nvSpPr>
          <p:cNvPr id="3" name="Rectangle 4"/>
          <p:cNvSpPr>
            <a:spLocks noGrp="1" noChangeArrowheads="1"/>
          </p:cNvSpPr>
          <p:nvPr>
            <p:ph type="ftr" sz="quarter" idx="10"/>
          </p:nvPr>
        </p:nvSpPr>
        <p:spPr>
          <a:xfrm>
            <a:off x="3124201" y="4795838"/>
            <a:ext cx="5172075" cy="173831"/>
          </a:xfrm>
          <a:prstGeom prst="rect">
            <a:avLst/>
          </a:prstGeom>
          <a:ln/>
        </p:spPr>
        <p:txBody>
          <a:bodyPr/>
          <a:lstStyle>
            <a:lvl1pPr>
              <a:defRPr/>
            </a:lvl1pPr>
          </a:lstStyle>
          <a:p>
            <a:pPr>
              <a:defRPr/>
            </a:pPr>
            <a:endParaRPr lang="en-US" altLang="zh-CN" dirty="0">
              <a:solidFill>
                <a:srgbClr val="FFFFFF"/>
              </a:solidFill>
            </a:endParaRPr>
          </a:p>
        </p:txBody>
      </p:sp>
      <p:sp>
        <p:nvSpPr>
          <p:cNvPr id="4" name="Rectangle 5"/>
          <p:cNvSpPr>
            <a:spLocks noGrp="1" noChangeArrowheads="1"/>
          </p:cNvSpPr>
          <p:nvPr>
            <p:ph type="sldNum" sz="quarter" idx="11"/>
          </p:nvPr>
        </p:nvSpPr>
        <p:spPr>
          <a:xfrm>
            <a:off x="8424863" y="4795838"/>
            <a:ext cx="457200" cy="173831"/>
          </a:xfrm>
          <a:prstGeom prst="rect">
            <a:avLst/>
          </a:prstGeom>
          <a:ln/>
        </p:spPr>
        <p:txBody>
          <a:bodyPr/>
          <a:lstStyle>
            <a:lvl1pPr>
              <a:defRPr/>
            </a:lvl1pPr>
          </a:lstStyle>
          <a:p>
            <a:pPr>
              <a:defRPr/>
            </a:pPr>
            <a:fld id="{3542DEFD-D2AF-4513-8896-3AA824606BEC}" type="slidenum">
              <a:rPr lang="en-US" altLang="zh-CN">
                <a:solidFill>
                  <a:srgbClr val="4B4B4B"/>
                </a:solidFill>
              </a:rPr>
              <a:pPr>
                <a:defRPr/>
              </a:pPr>
              <a:t>‹#›</a:t>
            </a:fld>
            <a:endParaRPr lang="en-US" altLang="zh-CN" dirty="0">
              <a:solidFill>
                <a:srgbClr val="4B4B4B"/>
              </a:solidFill>
            </a:endParaRPr>
          </a:p>
        </p:txBody>
      </p:sp>
    </p:spTree>
    <p:extLst>
      <p:ext uri="{BB962C8B-B14F-4D97-AF65-F5344CB8AC3E}">
        <p14:creationId xmlns:p14="http://schemas.microsoft.com/office/powerpoint/2010/main" val="1619668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1" y="1147763"/>
            <a:ext cx="2162175" cy="369332"/>
          </a:xfrm>
          <a:prstGeom prst="rect">
            <a:avLst/>
          </a:prstGeom>
          <a:noFill/>
          <a:ln w="9525">
            <a:noFill/>
            <a:miter lim="800000"/>
            <a:headEnd/>
            <a:tailEnd/>
          </a:ln>
          <a:effectLst/>
        </p:spPr>
        <p:txBody>
          <a:bodyPr>
            <a:spAutoFit/>
          </a:bodyPr>
          <a:lstStyle/>
          <a:p>
            <a:pPr marL="228600" indent="-228600">
              <a:spcBef>
                <a:spcPct val="50000"/>
              </a:spcBef>
              <a:buClr>
                <a:schemeClr val="tx2"/>
              </a:buClr>
              <a:buFontTx/>
              <a:buChar char="•"/>
              <a:defRPr/>
            </a:pPr>
            <a:endParaRPr lang="en-GB" altLang="zh-CN">
              <a:latin typeface="Arial" charset="0"/>
              <a:ea typeface="宋体" charset="-122"/>
            </a:endParaRPr>
          </a:p>
        </p:txBody>
      </p:sp>
      <p:pic>
        <p:nvPicPr>
          <p:cNvPr id="5" name="Picture 25" descr="TR_SlideLogo_BW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4742260"/>
            <a:ext cx="1652588" cy="40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0" descr="slideMaster_Logo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hidden">
          <a:xfrm>
            <a:off x="371475" y="4742260"/>
            <a:ext cx="1644650" cy="39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hape 1"/>
          <p:cNvSpPr>
            <a:spLocks noGrp="1"/>
          </p:cNvSpPr>
          <p:nvPr>
            <p:ph type="title"/>
          </p:nvPr>
        </p:nvSpPr>
        <p:spPr>
          <a:xfrm>
            <a:off x="917576" y="379810"/>
            <a:ext cx="7369175" cy="627459"/>
          </a:xfrm>
          <a:prstGeom prst="rect">
            <a:avLst/>
          </a:prstGeom>
        </p:spPr>
        <p:txBody>
          <a:bodyPr rtlCol="0"/>
          <a:lstStyle/>
          <a:p>
            <a:r>
              <a:rPr lang="en-US" altLang="zh-CN"/>
              <a:t>Click to edit Master title style</a:t>
            </a:r>
            <a:endParaRPr lang="zh-CN" altLang="en-US"/>
          </a:p>
        </p:txBody>
      </p:sp>
      <p:sp>
        <p:nvSpPr>
          <p:cNvPr id="3" name="Shape 2"/>
          <p:cNvSpPr>
            <a:spLocks noGrp="1"/>
          </p:cNvSpPr>
          <p:nvPr>
            <p:ph type="body" idx="1"/>
          </p:nvPr>
        </p:nvSpPr>
        <p:spPr>
          <a:xfrm>
            <a:off x="917576" y="1144191"/>
            <a:ext cx="7369175" cy="3427809"/>
          </a:xfrm>
          <a:prstGeom prst="rect">
            <a:avLst/>
          </a:prstGeom>
        </p:spPr>
        <p:txBody>
          <a:bodyPr rtlCol="0"/>
          <a:lstStyle/>
          <a:p>
            <a:pPr lvl="0"/>
            <a:r>
              <a:rPr lang="en-US" altLang="zh-CN"/>
              <a:t>Click to edit Master text styles</a:t>
            </a:r>
            <a:endParaRPr lang="zh-CN"/>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306434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1" y="3240881"/>
            <a:ext cx="8410575" cy="0"/>
          </a:xfrm>
          <a:prstGeom prst="line">
            <a:avLst/>
          </a:prstGeom>
          <a:noFill/>
          <a:ln w="2413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5" name="Picture 5" descr="RTR1KWE8_cropp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ltGray">
          <a:xfrm>
            <a:off x="339725" y="278607"/>
            <a:ext cx="8451850" cy="217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r_hrz_rgb_pos"/>
          <p:cNvPicPr>
            <a:picLocks noChangeAspect="1" noChangeArrowheads="1"/>
          </p:cNvPicPr>
          <p:nvPr/>
        </p:nvPicPr>
        <p:blipFill>
          <a:blip r:embed="rId3" cstate="print">
            <a:extLst>
              <a:ext uri="{28A0092B-C50C-407E-A947-70E740481C1C}">
                <a14:useLocalDpi xmlns:a14="http://schemas.microsoft.com/office/drawing/2010/main" val="0"/>
              </a:ext>
            </a:extLst>
          </a:blip>
          <a:srcRect b="20689"/>
          <a:stretch>
            <a:fillRect/>
          </a:stretch>
        </p:blipFill>
        <p:spPr bwMode="auto">
          <a:xfrm>
            <a:off x="6048375" y="4482704"/>
            <a:ext cx="2733675"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ctrTitle"/>
          </p:nvPr>
        </p:nvSpPr>
        <p:spPr>
          <a:xfrm>
            <a:off x="361950" y="2586037"/>
            <a:ext cx="8382000" cy="614363"/>
          </a:xfrm>
          <a:prstGeom prst="rect">
            <a:avLst/>
          </a:prstGeom>
        </p:spPr>
        <p:txBody>
          <a:bodyPr/>
          <a:lstStyle>
            <a:lvl1pPr>
              <a:defRPr sz="3200"/>
            </a:lvl1pPr>
          </a:lstStyle>
          <a:p>
            <a:r>
              <a:rPr lang="zh-CN" altLang="en-US" smtClean="0"/>
              <a:t>单击此处编辑母版标题样式</a:t>
            </a:r>
            <a:endParaRPr lang="en-US" altLang="zh-CN"/>
          </a:p>
        </p:txBody>
      </p:sp>
      <p:sp>
        <p:nvSpPr>
          <p:cNvPr id="16387" name="Rectangle 3"/>
          <p:cNvSpPr>
            <a:spLocks noGrp="1" noChangeArrowheads="1"/>
          </p:cNvSpPr>
          <p:nvPr>
            <p:ph type="subTitle" idx="1"/>
          </p:nvPr>
        </p:nvSpPr>
        <p:spPr>
          <a:xfrm>
            <a:off x="361950" y="3326607"/>
            <a:ext cx="8382000" cy="959644"/>
          </a:xfrm>
          <a:prstGeom prst="rect">
            <a:avLst/>
          </a:prstGeom>
        </p:spPr>
        <p:txBody>
          <a:bodyPr rIns="0"/>
          <a:lstStyle>
            <a:lvl1pPr marL="0" indent="0">
              <a:lnSpc>
                <a:spcPct val="90000"/>
              </a:lnSpc>
              <a:spcBef>
                <a:spcPct val="0"/>
              </a:spcBef>
              <a:buFontTx/>
              <a:buNone/>
              <a:defRPr sz="1800"/>
            </a:lvl1pPr>
          </a:lstStyle>
          <a:p>
            <a:r>
              <a:rPr lang="zh-CN" altLang="en-US" smtClean="0"/>
              <a:t>单击此处编辑母版副标题样式</a:t>
            </a:r>
            <a:endParaRPr lang="en-US" altLang="zh-CN"/>
          </a:p>
        </p:txBody>
      </p:sp>
    </p:spTree>
    <p:extLst>
      <p:ext uri="{BB962C8B-B14F-4D97-AF65-F5344CB8AC3E}">
        <p14:creationId xmlns:p14="http://schemas.microsoft.com/office/powerpoint/2010/main" val="981375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6_Agenda">
    <p:spTree>
      <p:nvGrpSpPr>
        <p:cNvPr id="1" name=""/>
        <p:cNvGrpSpPr/>
        <p:nvPr/>
      </p:nvGrpSpPr>
      <p:grpSpPr>
        <a:xfrm>
          <a:off x="0" y="0"/>
          <a:ext cx="0" cy="0"/>
          <a:chOff x="0" y="0"/>
          <a:chExt cx="0" cy="0"/>
        </a:xfrm>
      </p:grpSpPr>
      <p:sp>
        <p:nvSpPr>
          <p:cNvPr id="29" name="Slide Number Placeholder 1"/>
          <p:cNvSpPr txBox="1">
            <a:spLocks/>
          </p:cNvSpPr>
          <p:nvPr userDrawn="1"/>
        </p:nvSpPr>
        <p:spPr>
          <a:xfrm>
            <a:off x="8600074" y="109710"/>
            <a:ext cx="220324"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rPr>
              <a:pPr algn="r"/>
              <a:t>‹#›</a:t>
            </a:fld>
            <a:endParaRPr lang="en-US" sz="900" dirty="0">
              <a:solidFill>
                <a:srgbClr val="444444"/>
              </a:solidFill>
            </a:endParaRPr>
          </a:p>
        </p:txBody>
      </p:sp>
      <p:pic>
        <p:nvPicPr>
          <p:cNvPr id="9" name="Picture 8" descr="crv_logo_rgb_po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45542" y="4542724"/>
            <a:ext cx="1505379" cy="509564"/>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6851" y="4502468"/>
            <a:ext cx="1735195" cy="612898"/>
          </a:xfrm>
          <a:prstGeom prst="rect">
            <a:avLst/>
          </a:prstGeom>
        </p:spPr>
      </p:pic>
      <p:sp>
        <p:nvSpPr>
          <p:cNvPr id="5" name="Title 19"/>
          <p:cNvSpPr>
            <a:spLocks noGrp="1"/>
          </p:cNvSpPr>
          <p:nvPr>
            <p:ph type="title" hasCustomPrompt="1"/>
          </p:nvPr>
        </p:nvSpPr>
        <p:spPr>
          <a:xfrm>
            <a:off x="420166" y="275261"/>
            <a:ext cx="8041362" cy="289101"/>
          </a:xfrm>
          <a:prstGeom prst="rect">
            <a:avLst/>
          </a:prstGeom>
        </p:spPr>
        <p:txBody>
          <a:bodyPr vert="horz" lIns="0" tIns="0" rIns="0" bIns="0"/>
          <a:lstStyle>
            <a:lvl1pPr algn="l">
              <a:defRPr sz="3200" b="0" i="0" cap="none" baseline="0">
                <a:solidFill>
                  <a:srgbClr val="3E54A5"/>
                </a:solidFill>
                <a:latin typeface="微软雅黑" panose="020B0503020204020204" pitchFamily="34" charset="-122"/>
                <a:ea typeface="微软雅黑" panose="020B0503020204020204" pitchFamily="34" charset="-122"/>
                <a:cs typeface="Arial"/>
              </a:defRPr>
            </a:lvl1pPr>
          </a:lstStyle>
          <a:p>
            <a:r>
              <a:rPr lang="en-US" dirty="0"/>
              <a:t>Main take-away or heading goes here</a:t>
            </a:r>
          </a:p>
        </p:txBody>
      </p:sp>
    </p:spTree>
    <p:extLst>
      <p:ext uri="{BB962C8B-B14F-4D97-AF65-F5344CB8AC3E}">
        <p14:creationId xmlns:p14="http://schemas.microsoft.com/office/powerpoint/2010/main" val="70307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Page-No_Image_White">
    <p:bg>
      <p:bgPr>
        <a:solidFill>
          <a:schemeClr val="bg1"/>
        </a:solidFill>
        <a:effectLst/>
      </p:bgPr>
    </p:bg>
    <p:spTree>
      <p:nvGrpSpPr>
        <p:cNvPr id="1" name=""/>
        <p:cNvGrpSpPr/>
        <p:nvPr/>
      </p:nvGrpSpPr>
      <p:grpSpPr>
        <a:xfrm>
          <a:off x="0" y="0"/>
          <a:ext cx="0" cy="0"/>
          <a:chOff x="0" y="0"/>
          <a:chExt cx="0" cy="0"/>
        </a:xfrm>
      </p:grpSpPr>
      <p:pic>
        <p:nvPicPr>
          <p:cNvPr id="18" name="Picture 17" descr="crv_lfcl_grhc_rgb_pos.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9144000" cy="5143499"/>
          </a:xfrm>
          <a:prstGeom prst="rect">
            <a:avLst/>
          </a:prstGeom>
        </p:spPr>
      </p:pic>
      <p:sp>
        <p:nvSpPr>
          <p:cNvPr id="12" name="Text Placeholder 4"/>
          <p:cNvSpPr>
            <a:spLocks noGrp="1"/>
          </p:cNvSpPr>
          <p:nvPr>
            <p:ph type="body" sz="quarter" idx="11" hasCustomPrompt="1"/>
          </p:nvPr>
        </p:nvSpPr>
        <p:spPr>
          <a:xfrm>
            <a:off x="420162" y="383704"/>
            <a:ext cx="4155766" cy="849313"/>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3" name="Text Placeholder 18"/>
          <p:cNvSpPr>
            <a:spLocks noGrp="1"/>
          </p:cNvSpPr>
          <p:nvPr>
            <p:ph type="body" sz="quarter" idx="12" hasCustomPrompt="1"/>
          </p:nvPr>
        </p:nvSpPr>
        <p:spPr>
          <a:xfrm>
            <a:off x="420162" y="2023582"/>
            <a:ext cx="2727325" cy="231775"/>
          </a:xfrm>
          <a:prstGeom prst="rect">
            <a:avLst/>
          </a:prstGeom>
        </p:spPr>
        <p:txBody>
          <a:bodyPr vert="horz" lIns="0" tIns="0" rIns="0" bIns="0"/>
          <a:lstStyle>
            <a:lvl1pPr marL="0" indent="0">
              <a:buNone/>
              <a:defRPr sz="11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14" name="Title 19"/>
          <p:cNvSpPr>
            <a:spLocks noGrp="1"/>
          </p:cNvSpPr>
          <p:nvPr>
            <p:ph type="title" hasCustomPrompt="1"/>
          </p:nvPr>
        </p:nvSpPr>
        <p:spPr>
          <a:xfrm>
            <a:off x="420162" y="1365836"/>
            <a:ext cx="4155766" cy="657746"/>
          </a:xfrm>
          <a:prstGeom prst="rect">
            <a:avLst/>
          </a:prstGeom>
        </p:spPr>
        <p:txBody>
          <a:bodyPr vert="horz" lIns="0" tIns="0" rIns="0" bIns="0"/>
          <a:lstStyle>
            <a:lvl1pPr algn="l">
              <a:defRPr sz="16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0" name="Picture 9"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4198066"/>
            <a:ext cx="1505379" cy="679419"/>
          </a:xfrm>
          <a:prstGeom prst="rect">
            <a:avLst/>
          </a:prstGeom>
        </p:spPr>
      </p:pic>
    </p:spTree>
    <p:extLst>
      <p:ext uri="{BB962C8B-B14F-4D97-AF65-F5344CB8AC3E}">
        <p14:creationId xmlns:p14="http://schemas.microsoft.com/office/powerpoint/2010/main" val="1028272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6" descr="tr_hrz_rgb_pos"/>
          <p:cNvPicPr>
            <a:picLocks noChangeAspect="1" noChangeArrowheads="1"/>
          </p:cNvPicPr>
          <p:nvPr/>
        </p:nvPicPr>
        <p:blipFill>
          <a:blip r:embed="rId2">
            <a:extLst>
              <a:ext uri="{28A0092B-C50C-407E-A947-70E740481C1C}">
                <a14:useLocalDpi xmlns:a14="http://schemas.microsoft.com/office/drawing/2010/main" val="0"/>
              </a:ext>
            </a:extLst>
          </a:blip>
          <a:srcRect b="20636"/>
          <a:stretch>
            <a:fillRect/>
          </a:stretch>
        </p:blipFill>
        <p:spPr bwMode="auto">
          <a:xfrm>
            <a:off x="6048375" y="4482704"/>
            <a:ext cx="2733675" cy="52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tr_zhs_dl_hrz_4cs_p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275" y="4454129"/>
            <a:ext cx="2808288" cy="48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
          <p:cNvSpPr>
            <a:spLocks noChangeShapeType="1"/>
          </p:cNvSpPr>
          <p:nvPr/>
        </p:nvSpPr>
        <p:spPr bwMode="auto">
          <a:xfrm>
            <a:off x="355601" y="3240881"/>
            <a:ext cx="8410575" cy="0"/>
          </a:xfrm>
          <a:prstGeom prst="line">
            <a:avLst/>
          </a:prstGeom>
          <a:noFill/>
          <a:ln w="24130" cap="rnd">
            <a:solidFill>
              <a:schemeClr val="tx1"/>
            </a:solidFill>
            <a:prstDash val="sysDot"/>
            <a:round/>
            <a:headEnd/>
            <a:tailEnd/>
          </a:ln>
        </p:spPr>
        <p:txBody>
          <a:bodyPr/>
          <a:lstStyle/>
          <a:p>
            <a:pPr defTabSz="914400" eaLnBrk="0" fontAlgn="base" hangingPunct="0">
              <a:spcBef>
                <a:spcPct val="0"/>
              </a:spcBef>
              <a:spcAft>
                <a:spcPct val="0"/>
              </a:spcAft>
              <a:defRPr/>
            </a:pPr>
            <a:endParaRPr lang="zh-CN" altLang="en-US">
              <a:solidFill>
                <a:srgbClr val="4B4B4B"/>
              </a:solidFill>
              <a:ea typeface="宋体" pitchFamily="2" charset="-122"/>
            </a:endParaRPr>
          </a:p>
        </p:txBody>
      </p:sp>
      <p:pic>
        <p:nvPicPr>
          <p:cNvPr id="7" name="Picture 4" descr="december2.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141685"/>
            <a:ext cx="8474075" cy="2340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ctrTitle"/>
          </p:nvPr>
        </p:nvSpPr>
        <p:spPr>
          <a:xfrm>
            <a:off x="361950" y="2586037"/>
            <a:ext cx="8382000" cy="614363"/>
          </a:xfrm>
        </p:spPr>
        <p:txBody>
          <a:bodyPr/>
          <a:lstStyle>
            <a:lvl1pPr>
              <a:defRPr sz="3200"/>
            </a:lvl1pPr>
          </a:lstStyle>
          <a:p>
            <a:r>
              <a:rPr lang="zh-CN" altLang="en-US" dirty="0" smtClean="0"/>
              <a:t>单击此处编辑母版标题样式</a:t>
            </a:r>
            <a:endParaRPr lang="en-US" altLang="zh-CN" dirty="0"/>
          </a:p>
        </p:txBody>
      </p:sp>
      <p:sp>
        <p:nvSpPr>
          <p:cNvPr id="16387" name="Rectangle 3"/>
          <p:cNvSpPr>
            <a:spLocks noGrp="1" noChangeArrowheads="1"/>
          </p:cNvSpPr>
          <p:nvPr>
            <p:ph type="subTitle" idx="1"/>
          </p:nvPr>
        </p:nvSpPr>
        <p:spPr>
          <a:xfrm>
            <a:off x="361950" y="3326607"/>
            <a:ext cx="8382000" cy="959644"/>
          </a:xfrm>
        </p:spPr>
        <p:txBody>
          <a:bodyPr rIns="0"/>
          <a:lstStyle>
            <a:lvl1pPr marL="0" indent="0">
              <a:lnSpc>
                <a:spcPct val="90000"/>
              </a:lnSpc>
              <a:spcBef>
                <a:spcPct val="0"/>
              </a:spcBef>
              <a:buFontTx/>
              <a:buNone/>
              <a:defRPr sz="1800"/>
            </a:lvl1pPr>
          </a:lstStyle>
          <a:p>
            <a:r>
              <a:rPr lang="zh-CN" altLang="en-US" dirty="0" smtClean="0"/>
              <a:t>单击此处编辑母版副标题样式</a:t>
            </a:r>
            <a:endParaRPr lang="en-US" altLang="zh-CN" dirty="0"/>
          </a:p>
        </p:txBody>
      </p:sp>
    </p:spTree>
    <p:extLst>
      <p:ext uri="{BB962C8B-B14F-4D97-AF65-F5344CB8AC3E}">
        <p14:creationId xmlns:p14="http://schemas.microsoft.com/office/powerpoint/2010/main" val="3594594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p:txBody>
          <a:bodyPr/>
          <a:lstStyle>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59730D0-0FCE-4A07-9BAF-5D57D3F1CD7D}" type="slidenum">
              <a:rPr lang="zh-CN" altLang="en-US">
                <a:solidFill>
                  <a:srgbClr val="4B4B4B"/>
                </a:solidFill>
              </a:rPr>
              <a:pPr>
                <a:defRPr/>
              </a:pPr>
              <a:t>‹#›</a:t>
            </a:fld>
            <a:endParaRPr lang="zh-CN" altLang="en-US">
              <a:solidFill>
                <a:srgbClr val="4B4B4B"/>
              </a:solidFill>
            </a:endParaRPr>
          </a:p>
        </p:txBody>
      </p:sp>
    </p:spTree>
    <p:extLst>
      <p:ext uri="{BB962C8B-B14F-4D97-AF65-F5344CB8AC3E}">
        <p14:creationId xmlns:p14="http://schemas.microsoft.com/office/powerpoint/2010/main" val="41941789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CD8217B5-BD1B-4968-993A-10112294BABF}" type="slidenum">
              <a:rPr lang="zh-CN" altLang="en-US">
                <a:solidFill>
                  <a:srgbClr val="4B4B4B"/>
                </a:solidFill>
              </a:rPr>
              <a:pPr>
                <a:defRPr/>
              </a:pPr>
              <a:t>‹#›</a:t>
            </a:fld>
            <a:endParaRPr lang="zh-CN" altLang="en-US">
              <a:solidFill>
                <a:srgbClr val="4B4B4B"/>
              </a:solidFill>
            </a:endParaRPr>
          </a:p>
        </p:txBody>
      </p:sp>
    </p:spTree>
    <p:extLst>
      <p:ext uri="{BB962C8B-B14F-4D97-AF65-F5344CB8AC3E}">
        <p14:creationId xmlns:p14="http://schemas.microsoft.com/office/powerpoint/2010/main" val="3179642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917575" y="1144191"/>
            <a:ext cx="3608388" cy="34278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Content Placeholder 3"/>
          <p:cNvSpPr>
            <a:spLocks noGrp="1"/>
          </p:cNvSpPr>
          <p:nvPr>
            <p:ph sz="half" idx="2"/>
          </p:nvPr>
        </p:nvSpPr>
        <p:spPr>
          <a:xfrm>
            <a:off x="4678364" y="1144191"/>
            <a:ext cx="3608387" cy="342780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E62A9DF0-33F8-476D-8CE6-B7CCE86A2666}" type="slidenum">
              <a:rPr lang="zh-CN" altLang="en-US">
                <a:solidFill>
                  <a:srgbClr val="4B4B4B"/>
                </a:solidFill>
              </a:rPr>
              <a:pPr>
                <a:defRPr/>
              </a:pPr>
              <a:t>‹#›</a:t>
            </a:fld>
            <a:endParaRPr lang="zh-CN" altLang="en-US">
              <a:solidFill>
                <a:srgbClr val="4B4B4B"/>
              </a:solidFill>
            </a:endParaRPr>
          </a:p>
        </p:txBody>
      </p:sp>
    </p:spTree>
    <p:extLst>
      <p:ext uri="{BB962C8B-B14F-4D97-AF65-F5344CB8AC3E}">
        <p14:creationId xmlns:p14="http://schemas.microsoft.com/office/powerpoint/2010/main" val="2237531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DDD014E1-1F0D-461B-974F-7724E372A204}" type="slidenum">
              <a:rPr lang="zh-CN" altLang="en-US">
                <a:solidFill>
                  <a:srgbClr val="4B4B4B"/>
                </a:solidFill>
              </a:rPr>
              <a:pPr>
                <a:defRPr/>
              </a:pPr>
              <a:t>‹#›</a:t>
            </a:fld>
            <a:endParaRPr lang="zh-CN" altLang="en-US">
              <a:solidFill>
                <a:srgbClr val="4B4B4B"/>
              </a:solidFill>
            </a:endParaRPr>
          </a:p>
        </p:txBody>
      </p:sp>
    </p:spTree>
    <p:extLst>
      <p:ext uri="{BB962C8B-B14F-4D97-AF65-F5344CB8AC3E}">
        <p14:creationId xmlns:p14="http://schemas.microsoft.com/office/powerpoint/2010/main" val="2640024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0"/>
            </a:lvl1pPr>
          </a:lstStyle>
          <a:p>
            <a:r>
              <a:rPr lang="zh-CN" altLang="en-US" dirty="0" smtClean="0"/>
              <a:t>单击此处编辑母版标题样式</a:t>
            </a:r>
            <a:endParaRPr lang="en-US" dirty="0"/>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3D759687-E3FB-4989-886B-EEC544C2F5F3}" type="slidenum">
              <a:rPr lang="zh-CN" altLang="en-US">
                <a:solidFill>
                  <a:srgbClr val="4B4B4B"/>
                </a:solidFill>
              </a:rPr>
              <a:pPr>
                <a:defRPr/>
              </a:pPr>
              <a:t>‹#›</a:t>
            </a:fld>
            <a:endParaRPr lang="zh-CN" altLang="en-US">
              <a:solidFill>
                <a:srgbClr val="4B4B4B"/>
              </a:solidFill>
            </a:endParaRPr>
          </a:p>
        </p:txBody>
      </p:sp>
    </p:spTree>
    <p:extLst>
      <p:ext uri="{BB962C8B-B14F-4D97-AF65-F5344CB8AC3E}">
        <p14:creationId xmlns:p14="http://schemas.microsoft.com/office/powerpoint/2010/main" val="897015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B3D8EBC7-C47C-49C9-A9CC-78DF22EED9A7}" type="slidenum">
              <a:rPr lang="zh-CN" altLang="en-US">
                <a:solidFill>
                  <a:srgbClr val="4B4B4B"/>
                </a:solidFill>
              </a:rPr>
              <a:pPr>
                <a:defRPr/>
              </a:pPr>
              <a:t>‹#›</a:t>
            </a:fld>
            <a:endParaRPr lang="zh-CN" altLang="en-US">
              <a:solidFill>
                <a:srgbClr val="4B4B4B"/>
              </a:solidFill>
            </a:endParaRPr>
          </a:p>
        </p:txBody>
      </p:sp>
    </p:spTree>
    <p:extLst>
      <p:ext uri="{BB962C8B-B14F-4D97-AF65-F5344CB8AC3E}">
        <p14:creationId xmlns:p14="http://schemas.microsoft.com/office/powerpoint/2010/main" val="3374611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2000" b="1"/>
            </a:lvl1pPr>
          </a:lstStyle>
          <a:p>
            <a:r>
              <a:rPr lang="zh-CN" altLang="en-US" smtClean="0"/>
              <a:t>单击此处编辑母版标题样式</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E70DBB71-B12E-490C-BE69-44B073DBB824}" type="slidenum">
              <a:rPr lang="zh-CN" altLang="en-US">
                <a:solidFill>
                  <a:srgbClr val="4B4B4B"/>
                </a:solidFill>
              </a:rPr>
              <a:pPr>
                <a:defRPr/>
              </a:pPr>
              <a:t>‹#›</a:t>
            </a:fld>
            <a:endParaRPr lang="zh-CN" altLang="en-US">
              <a:solidFill>
                <a:srgbClr val="4B4B4B"/>
              </a:solidFill>
            </a:endParaRPr>
          </a:p>
        </p:txBody>
      </p:sp>
    </p:spTree>
    <p:extLst>
      <p:ext uri="{BB962C8B-B14F-4D97-AF65-F5344CB8AC3E}">
        <p14:creationId xmlns:p14="http://schemas.microsoft.com/office/powerpoint/2010/main" val="1495000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2000" b="1"/>
            </a:lvl1pPr>
          </a:lstStyle>
          <a:p>
            <a:r>
              <a:rPr lang="zh-CN" altLang="en-US" smtClean="0"/>
              <a:t>单击此处编辑母版标题样式</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155B6DAA-070E-474B-A9E5-A560A5CBCAE7}" type="slidenum">
              <a:rPr lang="zh-CN" altLang="en-US">
                <a:solidFill>
                  <a:srgbClr val="4B4B4B"/>
                </a:solidFill>
              </a:rPr>
              <a:pPr>
                <a:defRPr/>
              </a:pPr>
              <a:t>‹#›</a:t>
            </a:fld>
            <a:endParaRPr lang="zh-CN" altLang="en-US">
              <a:solidFill>
                <a:srgbClr val="4B4B4B"/>
              </a:solidFill>
            </a:endParaRPr>
          </a:p>
        </p:txBody>
      </p:sp>
    </p:spTree>
    <p:extLst>
      <p:ext uri="{BB962C8B-B14F-4D97-AF65-F5344CB8AC3E}">
        <p14:creationId xmlns:p14="http://schemas.microsoft.com/office/powerpoint/2010/main" val="93817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B2AB272-96A5-4981-9FFD-2212B27EA615}" type="slidenum">
              <a:rPr lang="zh-CN" altLang="en-US">
                <a:solidFill>
                  <a:srgbClr val="4B4B4B"/>
                </a:solidFill>
              </a:rPr>
              <a:pPr>
                <a:defRPr/>
              </a:pPr>
              <a:t>‹#›</a:t>
            </a:fld>
            <a:endParaRPr lang="zh-CN" altLang="en-US">
              <a:solidFill>
                <a:srgbClr val="4B4B4B"/>
              </a:solidFill>
            </a:endParaRPr>
          </a:p>
        </p:txBody>
      </p:sp>
    </p:spTree>
    <p:extLst>
      <p:ext uri="{BB962C8B-B14F-4D97-AF65-F5344CB8AC3E}">
        <p14:creationId xmlns:p14="http://schemas.microsoft.com/office/powerpoint/2010/main" val="407412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Page-With_Image">
    <p:bg>
      <p:bgPr>
        <a:solidFill>
          <a:schemeClr val="bg1"/>
        </a:solidFill>
        <a:effectLst/>
      </p:bgPr>
    </p:bg>
    <p:spTree>
      <p:nvGrpSpPr>
        <p:cNvPr id="1" name=""/>
        <p:cNvGrpSpPr/>
        <p:nvPr/>
      </p:nvGrpSpPr>
      <p:grpSpPr>
        <a:xfrm>
          <a:off x="0" y="0"/>
          <a:ext cx="0" cy="0"/>
          <a:chOff x="0" y="0"/>
          <a:chExt cx="0" cy="0"/>
        </a:xfrm>
      </p:grpSpPr>
      <p:pic>
        <p:nvPicPr>
          <p:cNvPr id="11" name="Picture Placeholder 7" descr="Crv_SKO_Photo-500px-156642145.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67288" y="0"/>
            <a:ext cx="4176712" cy="5143500"/>
          </a:xfrm>
          <a:custGeom>
            <a:avLst/>
            <a:gdLst/>
            <a:ahLst/>
            <a:cxnLst/>
            <a:rect l="l" t="t" r="r" b="b"/>
            <a:pathLst>
              <a:path w="4177058" h="5143500">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p:spPr>
      </p:pic>
      <p:pic>
        <p:nvPicPr>
          <p:cNvPr id="15" name="Picture 14" descr="crv_lfcl_grhc_rgb_pos_coverpage-img.png"/>
          <p:cNvPicPr>
            <a:picLocks noChangeAspect="1"/>
          </p:cNvPicPr>
          <p:nvPr userDrawn="1"/>
        </p:nvPicPr>
        <p:blipFill rotWithShape="1">
          <a:blip r:embed="rId3" cstate="screen">
            <a:extLst>
              <a:ext uri="{28A0092B-C50C-407E-A947-70E740481C1C}">
                <a14:useLocalDpi xmlns:a14="http://schemas.microsoft.com/office/drawing/2010/main"/>
              </a:ext>
            </a:extLst>
          </a:blip>
          <a:srcRect l="4265" t="10798" r="9949" b="3415"/>
          <a:stretch/>
        </p:blipFill>
        <p:spPr>
          <a:xfrm>
            <a:off x="0" y="0"/>
            <a:ext cx="9144000" cy="5143500"/>
          </a:xfrm>
          <a:prstGeom prst="rect">
            <a:avLst/>
          </a:prstGeom>
        </p:spPr>
      </p:pic>
      <p:sp>
        <p:nvSpPr>
          <p:cNvPr id="18" name="Text Placeholder 4"/>
          <p:cNvSpPr>
            <a:spLocks noGrp="1"/>
          </p:cNvSpPr>
          <p:nvPr>
            <p:ph type="body" sz="quarter" idx="11" hasCustomPrompt="1"/>
          </p:nvPr>
        </p:nvSpPr>
        <p:spPr>
          <a:xfrm>
            <a:off x="420162" y="383704"/>
            <a:ext cx="4155766" cy="849313"/>
          </a:xfrm>
          <a:prstGeom prst="rect">
            <a:avLst/>
          </a:prstGeom>
        </p:spPr>
        <p:txBody>
          <a:bodyPr vert="horz" lIns="0" tIns="0" rIns="0" bIns="0"/>
          <a:lstStyle>
            <a:lvl1pPr marL="0" indent="0">
              <a:buNone/>
              <a:defRPr sz="2800" b="1" i="0">
                <a:solidFill>
                  <a:schemeClr val="tx1"/>
                </a:solidFill>
                <a:latin typeface="Arial"/>
                <a:cs typeface="Arial"/>
              </a:defRPr>
            </a:lvl1pPr>
          </a:lstStyle>
          <a:p>
            <a:pPr lvl="0"/>
            <a:r>
              <a:rPr lang="en-US" dirty="0" smtClean="0"/>
              <a:t>Main title can be long longer longest</a:t>
            </a:r>
            <a:endParaRPr lang="en-US" dirty="0"/>
          </a:p>
        </p:txBody>
      </p:sp>
      <p:sp>
        <p:nvSpPr>
          <p:cNvPr id="19" name="Text Placeholder 18"/>
          <p:cNvSpPr>
            <a:spLocks noGrp="1"/>
          </p:cNvSpPr>
          <p:nvPr>
            <p:ph type="body" sz="quarter" idx="12" hasCustomPrompt="1"/>
          </p:nvPr>
        </p:nvSpPr>
        <p:spPr>
          <a:xfrm>
            <a:off x="420162" y="2023582"/>
            <a:ext cx="2727325" cy="231775"/>
          </a:xfrm>
          <a:prstGeom prst="rect">
            <a:avLst/>
          </a:prstGeom>
        </p:spPr>
        <p:txBody>
          <a:bodyPr vert="horz" lIns="0" tIns="0" rIns="0" bIns="0"/>
          <a:lstStyle>
            <a:lvl1pPr marL="0" indent="0">
              <a:buNone/>
              <a:defRPr sz="1100" b="0" i="0">
                <a:solidFill>
                  <a:schemeClr val="tx1">
                    <a:lumMod val="65000"/>
                    <a:lumOff val="35000"/>
                  </a:schemeClr>
                </a:solidFill>
                <a:latin typeface="Arial"/>
                <a:cs typeface="Arial"/>
              </a:defRPr>
            </a:lvl1pPr>
            <a:lvl2pPr marL="457200" indent="0">
              <a:buNone/>
              <a:defRPr sz="800" b="0" i="0">
                <a:latin typeface="Arial"/>
                <a:cs typeface="Arial"/>
              </a:defRPr>
            </a:lvl2pPr>
            <a:lvl3pPr marL="914400" indent="0">
              <a:buNone/>
              <a:defRPr sz="800" b="0" i="0">
                <a:latin typeface="Arial"/>
                <a:cs typeface="Arial"/>
              </a:defRPr>
            </a:lvl3pPr>
            <a:lvl4pPr marL="1371600" indent="0">
              <a:buNone/>
              <a:defRPr sz="800" b="0" i="0">
                <a:latin typeface="Arial"/>
                <a:cs typeface="Arial"/>
              </a:defRPr>
            </a:lvl4pPr>
            <a:lvl5pPr marL="1828800" indent="0">
              <a:buNone/>
              <a:defRPr sz="800" b="0" i="0">
                <a:latin typeface="Arial"/>
                <a:cs typeface="Arial"/>
              </a:defRPr>
            </a:lvl5pPr>
          </a:lstStyle>
          <a:p>
            <a:pPr lvl="0"/>
            <a:r>
              <a:rPr lang="en-US" dirty="0" smtClean="0"/>
              <a:t>December 2016</a:t>
            </a:r>
          </a:p>
        </p:txBody>
      </p:sp>
      <p:sp>
        <p:nvSpPr>
          <p:cNvPr id="20" name="Title 19"/>
          <p:cNvSpPr>
            <a:spLocks noGrp="1"/>
          </p:cNvSpPr>
          <p:nvPr>
            <p:ph type="title" hasCustomPrompt="1"/>
          </p:nvPr>
        </p:nvSpPr>
        <p:spPr>
          <a:xfrm>
            <a:off x="420162" y="1365836"/>
            <a:ext cx="4155766" cy="657746"/>
          </a:xfrm>
          <a:prstGeom prst="rect">
            <a:avLst/>
          </a:prstGeom>
        </p:spPr>
        <p:txBody>
          <a:bodyPr vert="horz" lIns="0" tIns="0" rIns="0" bIns="0"/>
          <a:lstStyle>
            <a:lvl1pPr algn="l">
              <a:defRPr sz="1600" b="0" i="0" cap="none" baseline="0">
                <a:solidFill>
                  <a:schemeClr val="tx1">
                    <a:lumMod val="65000"/>
                    <a:lumOff val="35000"/>
                  </a:schemeClr>
                </a:solidFill>
                <a:latin typeface="Arial"/>
                <a:cs typeface="Arial"/>
              </a:defRPr>
            </a:lvl1pPr>
          </a:lstStyle>
          <a:p>
            <a:r>
              <a:rPr lang="en-US" dirty="0" smtClean="0"/>
              <a:t>Optional subtitle goes here and can go on multiple lines as needed for your presentation</a:t>
            </a:r>
            <a:endParaRPr lang="en-US" dirty="0"/>
          </a:p>
        </p:txBody>
      </p:sp>
      <p:pic>
        <p:nvPicPr>
          <p:cNvPr id="16" name="Picture 15" descr="crv_logo_rgb_pos.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53912" y="4198066"/>
            <a:ext cx="1505379" cy="679419"/>
          </a:xfrm>
          <a:prstGeom prst="rect">
            <a:avLst/>
          </a:prstGeom>
        </p:spPr>
      </p:pic>
    </p:spTree>
    <p:extLst>
      <p:ext uri="{BB962C8B-B14F-4D97-AF65-F5344CB8AC3E}">
        <p14:creationId xmlns:p14="http://schemas.microsoft.com/office/powerpoint/2010/main" val="3195513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379810"/>
            <a:ext cx="1841500" cy="4192190"/>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917576" y="379810"/>
            <a:ext cx="5375275" cy="419219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89F53643-1374-46D9-AF5A-0F84B1935C96}" type="slidenum">
              <a:rPr lang="zh-CN" altLang="en-US">
                <a:solidFill>
                  <a:srgbClr val="4B4B4B"/>
                </a:solidFill>
              </a:rPr>
              <a:pPr>
                <a:defRPr/>
              </a:pPr>
              <a:t>‹#›</a:t>
            </a:fld>
            <a:endParaRPr lang="zh-CN" altLang="en-US">
              <a:solidFill>
                <a:srgbClr val="4B4B4B"/>
              </a:solidFill>
            </a:endParaRPr>
          </a:p>
        </p:txBody>
      </p:sp>
    </p:spTree>
    <p:extLst>
      <p:ext uri="{BB962C8B-B14F-4D97-AF65-F5344CB8AC3E}">
        <p14:creationId xmlns:p14="http://schemas.microsoft.com/office/powerpoint/2010/main" val="2818289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1_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ctrTitle"/>
          </p:nvPr>
        </p:nvSpPr>
        <p:spPr>
          <a:xfrm>
            <a:off x="898526" y="1153716"/>
            <a:ext cx="7388225" cy="3026569"/>
          </a:xfrm>
        </p:spPr>
        <p:txBody>
          <a:bodyPr anchor="t"/>
          <a:lstStyle>
            <a:lvl1pPr>
              <a:defRPr sz="4000"/>
            </a:lvl1pPr>
          </a:lstStyle>
          <a:p>
            <a:r>
              <a:rPr lang="zh-CN" altLang="en-US" smtClean="0"/>
              <a:t>单击此处编辑母版标题样式</a:t>
            </a:r>
            <a:endParaRPr lang="en-US" altLang="zh-CN"/>
          </a:p>
        </p:txBody>
      </p:sp>
    </p:spTree>
    <p:extLst>
      <p:ext uri="{BB962C8B-B14F-4D97-AF65-F5344CB8AC3E}">
        <p14:creationId xmlns:p14="http://schemas.microsoft.com/office/powerpoint/2010/main" val="849164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36" y="456696"/>
            <a:ext cx="7772331" cy="41156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685800" y="4686300"/>
            <a:ext cx="1905000" cy="342900"/>
          </a:xfrm>
          <a:prstGeom prst="rect">
            <a:avLst/>
          </a:prstGeom>
        </p:spPr>
        <p:txBody>
          <a:bodyPr lIns="80165" tIns="40083" rIns="80165" bIns="40083"/>
          <a:lstStyle>
            <a:lvl1pPr>
              <a:defRPr/>
            </a:lvl1pPr>
          </a:lstStyle>
          <a:p>
            <a:pPr defTabSz="914400" eaLnBrk="0" fontAlgn="base" hangingPunct="0">
              <a:spcBef>
                <a:spcPct val="0"/>
              </a:spcBef>
              <a:spcAft>
                <a:spcPct val="0"/>
              </a:spcAft>
              <a:defRPr/>
            </a:pPr>
            <a:endParaRPr lang="en-US">
              <a:solidFill>
                <a:srgbClr val="4B4B4B"/>
              </a:solidFill>
              <a:ea typeface="宋体" pitchFamily="2" charset="-122"/>
            </a:endParaRPr>
          </a:p>
        </p:txBody>
      </p:sp>
      <p:sp>
        <p:nvSpPr>
          <p:cNvPr id="4" name="Footer Placeholder 3"/>
          <p:cNvSpPr>
            <a:spLocks noGrp="1"/>
          </p:cNvSpPr>
          <p:nvPr>
            <p:ph type="ftr" sz="quarter" idx="11"/>
          </p:nvPr>
        </p:nvSpPr>
        <p:spPr>
          <a:xfrm>
            <a:off x="3124200" y="4686300"/>
            <a:ext cx="2895600" cy="342900"/>
          </a:xfrm>
        </p:spPr>
        <p:txBody>
          <a:bodyPr/>
          <a:lstStyle>
            <a:lvl1pPr>
              <a:defRPr/>
            </a:lvl1pPr>
          </a:lstStyle>
          <a:p>
            <a:pPr>
              <a:defRPr/>
            </a:pPr>
            <a:endParaRPr lang="en-US">
              <a:solidFill>
                <a:srgbClr val="FFFFFF"/>
              </a:solidFill>
            </a:endParaRPr>
          </a:p>
        </p:txBody>
      </p:sp>
      <p:sp>
        <p:nvSpPr>
          <p:cNvPr id="5" name="Slide Number Placeholder 4"/>
          <p:cNvSpPr>
            <a:spLocks noGrp="1"/>
          </p:cNvSpPr>
          <p:nvPr>
            <p:ph type="sldNum" sz="quarter" idx="12"/>
          </p:nvPr>
        </p:nvSpPr>
        <p:spPr>
          <a:xfrm>
            <a:off x="6553200" y="4686300"/>
            <a:ext cx="1905000" cy="342900"/>
          </a:xfrm>
        </p:spPr>
        <p:txBody>
          <a:bodyPr/>
          <a:lstStyle>
            <a:lvl1pPr>
              <a:defRPr/>
            </a:lvl1pPr>
          </a:lstStyle>
          <a:p>
            <a:pPr>
              <a:defRPr/>
            </a:pPr>
            <a:fld id="{DA439269-8714-4976-8BDE-497994FA92DE}" type="slidenum">
              <a:rPr lang="en-US">
                <a:solidFill>
                  <a:srgbClr val="4B4B4B"/>
                </a:solidFill>
              </a:rPr>
              <a:pPr>
                <a:defRPr/>
              </a:pPr>
              <a:t>‹#›</a:t>
            </a:fld>
            <a:endParaRPr lang="en-US">
              <a:solidFill>
                <a:srgbClr val="4B4B4B"/>
              </a:solidFill>
            </a:endParaRPr>
          </a:p>
        </p:txBody>
      </p:sp>
    </p:spTree>
    <p:extLst>
      <p:ext uri="{BB962C8B-B14F-4D97-AF65-F5344CB8AC3E}">
        <p14:creationId xmlns:p14="http://schemas.microsoft.com/office/powerpoint/2010/main" val="2454859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23" name="Title 19"/>
          <p:cNvSpPr>
            <a:spLocks noGrp="1"/>
          </p:cNvSpPr>
          <p:nvPr>
            <p:ph type="title" hasCustomPrompt="1"/>
          </p:nvPr>
        </p:nvSpPr>
        <p:spPr>
          <a:xfrm>
            <a:off x="420162" y="385981"/>
            <a:ext cx="8400235" cy="405640"/>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smtClean="0"/>
              <a:t>Agenda, main take-away or heading goes here </a:t>
            </a:r>
            <a:r>
              <a:rPr lang="en-US" dirty="0" err="1" smtClean="0"/>
              <a:t>lorem</a:t>
            </a:r>
            <a:r>
              <a:rPr lang="en-US" dirty="0" smtClean="0"/>
              <a:t> </a:t>
            </a:r>
            <a:r>
              <a:rPr lang="en-US" dirty="0" err="1" smtClean="0"/>
              <a:t>ipsum</a:t>
            </a:r>
            <a:r>
              <a:rPr lang="en-US" dirty="0" smtClean="0"/>
              <a:t> dolor et</a:t>
            </a:r>
            <a:endParaRPr lang="en-US" dirty="0"/>
          </a:p>
        </p:txBody>
      </p:sp>
      <p:sp>
        <p:nvSpPr>
          <p:cNvPr id="26" name="Text Placeholder 10"/>
          <p:cNvSpPr>
            <a:spLocks noGrp="1"/>
          </p:cNvSpPr>
          <p:nvPr>
            <p:ph type="body" sz="quarter" idx="11" hasCustomPrompt="1"/>
          </p:nvPr>
        </p:nvSpPr>
        <p:spPr>
          <a:xfrm>
            <a:off x="5423078" y="1018280"/>
            <a:ext cx="764102" cy="3124500"/>
          </a:xfrm>
          <a:prstGeom prst="rect">
            <a:avLst/>
          </a:prstGeom>
        </p:spPr>
        <p:txBody>
          <a:bodyPr vert="horz" lIns="0" tIns="0" rIns="0" bIns="0"/>
          <a:lstStyle>
            <a:lvl1pPr marL="0" indent="0" algn="r">
              <a:spcBef>
                <a:spcPts val="0"/>
              </a:spcBef>
              <a:spcAft>
                <a:spcPts val="1200"/>
              </a:spcAft>
              <a:buNone/>
              <a:defRPr sz="2000" b="0" i="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01</a:t>
            </a:r>
          </a:p>
          <a:p>
            <a:pPr lvl="0"/>
            <a:r>
              <a:rPr lang="en-US" dirty="0" smtClean="0"/>
              <a:t>02</a:t>
            </a:r>
          </a:p>
          <a:p>
            <a:pPr lvl="0"/>
            <a:r>
              <a:rPr lang="en-US" dirty="0" smtClean="0"/>
              <a:t>03</a:t>
            </a:r>
          </a:p>
          <a:p>
            <a:pPr lvl="0"/>
            <a:r>
              <a:rPr lang="en-US" dirty="0" smtClean="0"/>
              <a:t>04</a:t>
            </a:r>
          </a:p>
          <a:p>
            <a:pPr lvl="0"/>
            <a:r>
              <a:rPr lang="en-US" dirty="0" smtClean="0"/>
              <a:t>05</a:t>
            </a:r>
          </a:p>
          <a:p>
            <a:pPr lvl="0"/>
            <a:r>
              <a:rPr lang="en-US" dirty="0" smtClean="0"/>
              <a:t>06</a:t>
            </a:r>
          </a:p>
        </p:txBody>
      </p:sp>
      <p:sp>
        <p:nvSpPr>
          <p:cNvPr id="27" name="Text Placeholder 10"/>
          <p:cNvSpPr>
            <a:spLocks noGrp="1"/>
          </p:cNvSpPr>
          <p:nvPr>
            <p:ph type="body" sz="quarter" idx="12" hasCustomPrompt="1"/>
          </p:nvPr>
        </p:nvSpPr>
        <p:spPr>
          <a:xfrm>
            <a:off x="420163" y="1010582"/>
            <a:ext cx="4272530" cy="3134925"/>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1200"/>
              </a:spcAft>
              <a:buClr>
                <a:srgbClr val="FF6600"/>
              </a:buClr>
              <a:buSzPct val="75000"/>
              <a:buFontTx/>
              <a:buNone/>
              <a:tabLst/>
              <a:defRPr sz="20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lvl="0"/>
            <a:r>
              <a:rPr lang="en-US" dirty="0" smtClean="0"/>
              <a:t>Could also be titled ‘Contents’</a:t>
            </a:r>
          </a:p>
          <a:p>
            <a:pPr lvl="0"/>
            <a:r>
              <a:rPr lang="en-US" dirty="0" smtClean="0"/>
              <a:t>Second item on agenda</a:t>
            </a:r>
          </a:p>
          <a:p>
            <a:pPr lvl="0"/>
            <a:r>
              <a:rPr lang="en-US" dirty="0" smtClean="0"/>
              <a:t>Third item</a:t>
            </a:r>
          </a:p>
          <a:p>
            <a:pPr lvl="0"/>
            <a:r>
              <a:rPr lang="en-US" dirty="0" smtClean="0"/>
              <a:t>Fourth item</a:t>
            </a:r>
          </a:p>
          <a:p>
            <a:pPr lvl="0"/>
            <a:r>
              <a:rPr lang="en-US" dirty="0" smtClean="0"/>
              <a:t>Fifth</a:t>
            </a:r>
          </a:p>
          <a:p>
            <a:pPr lvl="0"/>
            <a:r>
              <a:rPr lang="en-US" dirty="0" smtClean="0"/>
              <a:t>Sixth and final item</a:t>
            </a:r>
          </a:p>
        </p:txBody>
      </p:sp>
      <p:sp>
        <p:nvSpPr>
          <p:cNvPr id="29" name="Slide Number Placeholder 1"/>
          <p:cNvSpPr txBox="1">
            <a:spLocks/>
          </p:cNvSpPr>
          <p:nvPr userDrawn="1"/>
        </p:nvSpPr>
        <p:spPr>
          <a:xfrm>
            <a:off x="8600074" y="109709"/>
            <a:ext cx="220324"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3" name="Text Placeholder 2"/>
          <p:cNvSpPr>
            <a:spLocks noGrp="1"/>
          </p:cNvSpPr>
          <p:nvPr>
            <p:ph type="body" sz="quarter" idx="13" hasCustomPrompt="1"/>
          </p:nvPr>
        </p:nvSpPr>
        <p:spPr>
          <a:xfrm>
            <a:off x="5764012" y="182927"/>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4" name="Picture 13"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4198066"/>
            <a:ext cx="1505379" cy="679419"/>
          </a:xfrm>
          <a:prstGeom prst="rect">
            <a:avLst/>
          </a:prstGeom>
        </p:spPr>
      </p:pic>
    </p:spTree>
    <p:extLst>
      <p:ext uri="{BB962C8B-B14F-4D97-AF65-F5344CB8AC3E}">
        <p14:creationId xmlns:p14="http://schemas.microsoft.com/office/powerpoint/2010/main" val="101329667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_1-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385981"/>
            <a:ext cx="8390828" cy="299483"/>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018279"/>
            <a:ext cx="8390828" cy="1928857"/>
          </a:xfrm>
          <a:prstGeom prst="rect">
            <a:avLst/>
          </a:prstGeom>
        </p:spPr>
        <p:txBody>
          <a:bodyPr vert="horz" lIns="0" tIns="0" rIns="0" bIns="0"/>
          <a:lstStyle>
            <a:lvl1pPr marL="0" marR="0" indent="0" algn="l" defTabSz="457200" rtl="0" eaLnBrk="1" fontAlgn="auto" latinLnBrk="0" hangingPunct="1">
              <a:lnSpc>
                <a:spcPct val="100000"/>
              </a:lnSpc>
              <a:spcBef>
                <a:spcPts val="0"/>
              </a:spcBef>
              <a:spcAft>
                <a:spcPts val="0"/>
              </a:spcAft>
              <a:buClr>
                <a:srgbClr val="FF6600"/>
              </a:buClr>
              <a:buSzPct val="75000"/>
              <a:buFontTx/>
              <a:buNone/>
              <a:tabLst/>
              <a:defRPr sz="2000" baseline="0"/>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r>
              <a:rPr lang="en-US" dirty="0" smtClean="0"/>
              <a:t>This section has a single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p:txBody>
      </p:sp>
      <p:sp>
        <p:nvSpPr>
          <p:cNvPr id="8" name="Slide Number Placeholder 1"/>
          <p:cNvSpPr txBox="1">
            <a:spLocks/>
          </p:cNvSpPr>
          <p:nvPr userDrawn="1"/>
        </p:nvSpPr>
        <p:spPr>
          <a:xfrm>
            <a:off x="8600074" y="109709"/>
            <a:ext cx="220324"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9" name="Text Placeholder 2"/>
          <p:cNvSpPr>
            <a:spLocks noGrp="1"/>
          </p:cNvSpPr>
          <p:nvPr>
            <p:ph type="body" sz="quarter" idx="13" hasCustomPrompt="1"/>
          </p:nvPr>
        </p:nvSpPr>
        <p:spPr>
          <a:xfrm>
            <a:off x="5764012" y="182927"/>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12" name="Picture 11"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4198066"/>
            <a:ext cx="1505379" cy="67941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936" y="4168029"/>
            <a:ext cx="2554602" cy="993657"/>
          </a:xfrm>
          <a:prstGeom prst="rect">
            <a:avLst/>
          </a:prstGeom>
        </p:spPr>
      </p:pic>
    </p:spTree>
    <p:extLst>
      <p:ext uri="{BB962C8B-B14F-4D97-AF65-F5344CB8AC3E}">
        <p14:creationId xmlns:p14="http://schemas.microsoft.com/office/powerpoint/2010/main" val="316859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_2-Column">
    <p:spTree>
      <p:nvGrpSpPr>
        <p:cNvPr id="1" name=""/>
        <p:cNvGrpSpPr/>
        <p:nvPr/>
      </p:nvGrpSpPr>
      <p:grpSpPr>
        <a:xfrm>
          <a:off x="0" y="0"/>
          <a:ext cx="0" cy="0"/>
          <a:chOff x="0" y="0"/>
          <a:chExt cx="0" cy="0"/>
        </a:xfrm>
      </p:grpSpPr>
      <p:sp>
        <p:nvSpPr>
          <p:cNvPr id="22" name="Title 19"/>
          <p:cNvSpPr>
            <a:spLocks noGrp="1"/>
          </p:cNvSpPr>
          <p:nvPr>
            <p:ph type="title" hasCustomPrompt="1"/>
          </p:nvPr>
        </p:nvSpPr>
        <p:spPr>
          <a:xfrm>
            <a:off x="429570" y="385981"/>
            <a:ext cx="8390828" cy="365486"/>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smtClean="0"/>
              <a:t>Main take-away or heading goes here</a:t>
            </a:r>
            <a:endParaRPr lang="en-US" dirty="0"/>
          </a:p>
        </p:txBody>
      </p:sp>
      <p:sp>
        <p:nvSpPr>
          <p:cNvPr id="23" name="Text Placeholder 10"/>
          <p:cNvSpPr>
            <a:spLocks noGrp="1"/>
          </p:cNvSpPr>
          <p:nvPr>
            <p:ph type="body" sz="quarter" idx="12" hasCustomPrompt="1"/>
          </p:nvPr>
        </p:nvSpPr>
        <p:spPr>
          <a:xfrm>
            <a:off x="429570" y="1018279"/>
            <a:ext cx="8390828" cy="2820154"/>
          </a:xfrm>
          <a:prstGeom prst="rect">
            <a:avLst/>
          </a:prstGeom>
        </p:spPr>
        <p:txBody>
          <a:bodyPr vert="horz" lIns="0" tIns="0" rIns="0" bIns="0" numCol="2" spcCol="360000"/>
          <a:lstStyle>
            <a:lvl1pPr marL="0" marR="0" indent="0" algn="l" defTabSz="457200" rtl="0" eaLnBrk="1" fontAlgn="auto" latinLnBrk="0" hangingPunct="1">
              <a:lnSpc>
                <a:spcPct val="100000"/>
              </a:lnSpc>
              <a:spcBef>
                <a:spcPts val="0"/>
              </a:spcBef>
              <a:spcAft>
                <a:spcPts val="600"/>
              </a:spcAft>
              <a:buClr>
                <a:srgbClr val="FF6600"/>
              </a:buClr>
              <a:buSzPct val="75000"/>
              <a:buFontTx/>
              <a:buNone/>
              <a:tabLst/>
              <a:defRPr sz="2000" b="0" i="0" baseline="0">
                <a:latin typeface="Arial"/>
                <a:cs typeface="Arial"/>
              </a:defRPr>
            </a:lvl1pPr>
            <a:lvl2pPr marL="742950" indent="-285750">
              <a:buFont typeface="Courier New"/>
              <a:buChar char="o"/>
              <a:defRPr sz="1800"/>
            </a:lvl2pPr>
            <a:lvl3pPr>
              <a:defRPr sz="1600"/>
            </a:lvl3pPr>
            <a:lvl4pPr>
              <a:defRPr sz="1400"/>
            </a:lvl4pPr>
            <a:lvl5pPr marL="2057400" indent="-228600">
              <a:buFont typeface="Wingdings" charset="2"/>
              <a:buChar char="ü"/>
              <a:defRPr sz="1400"/>
            </a:lvl5pPr>
          </a:lstStyle>
          <a:p>
            <a:pPr marL="0" marR="0" lvl="0" indent="0" algn="l" defTabSz="457200" rtl="0" eaLnBrk="1" fontAlgn="auto" latinLnBrk="0" hangingPunct="1">
              <a:lnSpc>
                <a:spcPct val="100000"/>
              </a:lnSpc>
              <a:spcBef>
                <a:spcPts val="0"/>
              </a:spcBef>
              <a:spcAft>
                <a:spcPts val="600"/>
              </a:spcAft>
              <a:buClr>
                <a:srgbClr val="FF6600"/>
              </a:buClr>
              <a:buSzPct val="75000"/>
              <a:buFontTx/>
              <a:buNone/>
              <a:tabLst/>
              <a:defRPr/>
            </a:pPr>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a:p>
            <a:pPr lvl="0"/>
            <a:endParaRPr lang="en-US" dirty="0" smtClean="0"/>
          </a:p>
          <a:p>
            <a:pPr marL="0" marR="0" lvl="0" indent="0" algn="l" defTabSz="457200" rtl="0" eaLnBrk="1" fontAlgn="auto" latinLnBrk="0" hangingPunct="1">
              <a:lnSpc>
                <a:spcPct val="100000"/>
              </a:lnSpc>
              <a:spcBef>
                <a:spcPts val="0"/>
              </a:spcBef>
              <a:spcAft>
                <a:spcPts val="600"/>
              </a:spcAft>
              <a:buClr>
                <a:srgbClr val="FF6600"/>
              </a:buClr>
              <a:buSzPct val="75000"/>
              <a:buFontTx/>
              <a:buNone/>
              <a:tabLst/>
              <a:defRPr/>
            </a:pPr>
            <a:r>
              <a:rPr lang="en-US" dirty="0" smtClean="0"/>
              <a:t>This section has a double column layout and is for text-only content.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r>
              <a:rPr lang="en-US" dirty="0" err="1" smtClean="0"/>
              <a:t>Voluptatem</a:t>
            </a:r>
            <a:r>
              <a:rPr lang="en-US" dirty="0" smtClean="0"/>
              <a:t> </a:t>
            </a:r>
            <a:r>
              <a:rPr lang="en-US" dirty="0" err="1" smtClean="0"/>
              <a:t>accusantium</a:t>
            </a:r>
            <a:r>
              <a:rPr lang="en-US" dirty="0" smtClean="0"/>
              <a:t> </a:t>
            </a:r>
            <a:r>
              <a:rPr lang="en-US" dirty="0" err="1" smtClean="0"/>
              <a:t>doloremque</a:t>
            </a:r>
            <a:r>
              <a:rPr lang="en-US" dirty="0" smtClean="0"/>
              <a:t>. Make sure </a:t>
            </a:r>
            <a:r>
              <a:rPr lang="en-US" dirty="0" err="1" smtClean="0"/>
              <a:t>weblinks</a:t>
            </a:r>
            <a:r>
              <a:rPr lang="en-US" dirty="0" smtClean="0"/>
              <a:t> are </a:t>
            </a:r>
            <a:r>
              <a:rPr lang="en-US" u="sng" dirty="0" smtClean="0">
                <a:solidFill>
                  <a:srgbClr val="6817FF"/>
                </a:solidFill>
              </a:rPr>
              <a:t>displayed in purple and underlined.</a:t>
            </a:r>
          </a:p>
        </p:txBody>
      </p:sp>
      <p:sp>
        <p:nvSpPr>
          <p:cNvPr id="12" name="Slide Number Placeholder 1"/>
          <p:cNvSpPr txBox="1">
            <a:spLocks/>
          </p:cNvSpPr>
          <p:nvPr userDrawn="1"/>
        </p:nvSpPr>
        <p:spPr>
          <a:xfrm>
            <a:off x="8600074" y="109709"/>
            <a:ext cx="220324"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3" name="Text Placeholder 2"/>
          <p:cNvSpPr>
            <a:spLocks noGrp="1"/>
          </p:cNvSpPr>
          <p:nvPr>
            <p:ph type="body" sz="quarter" idx="13" hasCustomPrompt="1"/>
          </p:nvPr>
        </p:nvSpPr>
        <p:spPr>
          <a:xfrm>
            <a:off x="5764012" y="182927"/>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4198066"/>
            <a:ext cx="1505379" cy="679419"/>
          </a:xfrm>
          <a:prstGeom prst="rect">
            <a:avLst/>
          </a:prstGeom>
        </p:spPr>
      </p:pic>
    </p:spTree>
    <p:extLst>
      <p:ext uri="{BB962C8B-B14F-4D97-AF65-F5344CB8AC3E}">
        <p14:creationId xmlns:p14="http://schemas.microsoft.com/office/powerpoint/2010/main" val="385166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ig Statement">
    <p:spTree>
      <p:nvGrpSpPr>
        <p:cNvPr id="1" name=""/>
        <p:cNvGrpSpPr/>
        <p:nvPr/>
      </p:nvGrpSpPr>
      <p:grpSpPr>
        <a:xfrm>
          <a:off x="0" y="0"/>
          <a:ext cx="0" cy="0"/>
          <a:chOff x="0" y="0"/>
          <a:chExt cx="0" cy="0"/>
        </a:xfrm>
      </p:grpSpPr>
      <p:pic>
        <p:nvPicPr>
          <p:cNvPr id="20" name="Picture 19" descr="crv_lfcl_grhc_rgb_pos_quote-img.png"/>
          <p:cNvPicPr>
            <a:picLocks noChangeAspect="1"/>
          </p:cNvPicPr>
          <p:nvPr userDrawn="1"/>
        </p:nvPicPr>
        <p:blipFill rotWithShape="1">
          <a:blip r:embed="rId2" cstate="screen">
            <a:extLst>
              <a:ext uri="{28A0092B-C50C-407E-A947-70E740481C1C}">
                <a14:useLocalDpi xmlns:a14="http://schemas.microsoft.com/office/drawing/2010/main"/>
              </a:ext>
            </a:extLst>
          </a:blip>
          <a:srcRect l="-4266" t="11493" r="16175"/>
          <a:stretch/>
        </p:blipFill>
        <p:spPr>
          <a:xfrm>
            <a:off x="-17468" y="0"/>
            <a:ext cx="9161468" cy="5177584"/>
          </a:xfrm>
          <a:prstGeom prst="rect">
            <a:avLst/>
          </a:prstGeom>
        </p:spPr>
      </p:pic>
      <p:sp>
        <p:nvSpPr>
          <p:cNvPr id="14" name="Text Placeholder 10"/>
          <p:cNvSpPr>
            <a:spLocks noGrp="1"/>
          </p:cNvSpPr>
          <p:nvPr>
            <p:ph type="body" sz="quarter" idx="10" hasCustomPrompt="1"/>
          </p:nvPr>
        </p:nvSpPr>
        <p:spPr>
          <a:xfrm>
            <a:off x="420162" y="1062039"/>
            <a:ext cx="3836715" cy="1821608"/>
          </a:xfrm>
          <a:prstGeom prst="rect">
            <a:avLst/>
          </a:prstGeom>
        </p:spPr>
        <p:txBody>
          <a:bodyPr vert="horz" lIns="0" tIns="0" rIns="0" bIns="0"/>
          <a:lstStyle>
            <a:lvl1pPr marL="0" indent="0">
              <a:buNone/>
              <a:defRPr sz="2400"/>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a:t>
            </a:r>
          </a:p>
        </p:txBody>
      </p:sp>
      <p:sp>
        <p:nvSpPr>
          <p:cNvPr id="22" name="Text Placeholder 21"/>
          <p:cNvSpPr>
            <a:spLocks noGrp="1"/>
          </p:cNvSpPr>
          <p:nvPr>
            <p:ph type="body" sz="quarter" idx="11" hasCustomPrompt="1"/>
          </p:nvPr>
        </p:nvSpPr>
        <p:spPr>
          <a:xfrm>
            <a:off x="426239" y="3053874"/>
            <a:ext cx="3830638" cy="337249"/>
          </a:xfrm>
          <a:prstGeom prst="rect">
            <a:avLst/>
          </a:prstGeom>
        </p:spPr>
        <p:txBody>
          <a:bodyPr vert="horz" lIns="0" tIns="0" rIns="0" bIns="0"/>
          <a:lstStyle>
            <a:lvl1pPr marL="0" indent="0">
              <a:buNone/>
              <a:defRPr sz="750" b="0" i="0" baseline="0">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2" y="396875"/>
            <a:ext cx="3836715" cy="484654"/>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smtClean="0"/>
              <a:t>Main take-away or heading here</a:t>
            </a:r>
            <a:endParaRPr lang="en-US" dirty="0"/>
          </a:p>
        </p:txBody>
      </p:sp>
      <p:pic>
        <p:nvPicPr>
          <p:cNvPr id="8" name="Picture 7" descr="crv_logo_rgb_pos.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5541" y="4198066"/>
            <a:ext cx="1505379" cy="679419"/>
          </a:xfrm>
          <a:prstGeom prst="rect">
            <a:avLst/>
          </a:prstGeom>
        </p:spPr>
      </p:pic>
    </p:spTree>
    <p:extLst>
      <p:ext uri="{BB962C8B-B14F-4D97-AF65-F5344CB8AC3E}">
        <p14:creationId xmlns:p14="http://schemas.microsoft.com/office/powerpoint/2010/main" val="3817177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Big Statement_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2"/>
          </a:xfrm>
          <a:prstGeom prst="rect">
            <a:avLst/>
          </a:prstGeom>
        </p:spPr>
      </p:pic>
      <p:sp>
        <p:nvSpPr>
          <p:cNvPr id="14" name="Text Placeholder 10"/>
          <p:cNvSpPr>
            <a:spLocks noGrp="1"/>
          </p:cNvSpPr>
          <p:nvPr>
            <p:ph type="body" sz="quarter" idx="10" hasCustomPrompt="1"/>
          </p:nvPr>
        </p:nvSpPr>
        <p:spPr>
          <a:xfrm>
            <a:off x="420162" y="1062039"/>
            <a:ext cx="3836715" cy="1821608"/>
          </a:xfrm>
          <a:prstGeom prst="rect">
            <a:avLst/>
          </a:prstGeom>
        </p:spPr>
        <p:txBody>
          <a:bodyPr vert="horz" lIns="0" tIns="0" rIns="0" bIns="0"/>
          <a:lstStyle>
            <a:lvl1pPr marL="0" indent="0">
              <a:buNone/>
              <a:defRPr sz="2400">
                <a:solidFill>
                  <a:srgbClr val="FFFFFF"/>
                </a:solidFill>
              </a:defRPr>
            </a:lvl1pPr>
            <a:lvl2pPr marL="742950" indent="-285750">
              <a:buFont typeface="Courier New"/>
              <a:buChar char="o"/>
              <a:defRPr/>
            </a:lvl2pPr>
            <a:lvl5pPr marL="2057400" indent="-228600">
              <a:buFont typeface="Wingdings" charset="2"/>
              <a:buChar char="ü"/>
              <a:defRPr/>
            </a:lvl5pPr>
          </a:lstStyle>
          <a:p>
            <a:pPr lvl="0"/>
            <a:r>
              <a:rPr lang="en-US" dirty="0" smtClean="0"/>
              <a:t>Important sentence to be made goes here. Or insert Main Section Opener. </a:t>
            </a:r>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a:t>
            </a:r>
          </a:p>
        </p:txBody>
      </p:sp>
      <p:sp>
        <p:nvSpPr>
          <p:cNvPr id="22" name="Text Placeholder 21"/>
          <p:cNvSpPr>
            <a:spLocks noGrp="1"/>
          </p:cNvSpPr>
          <p:nvPr>
            <p:ph type="body" sz="quarter" idx="11" hasCustomPrompt="1"/>
          </p:nvPr>
        </p:nvSpPr>
        <p:spPr>
          <a:xfrm>
            <a:off x="426239" y="3053874"/>
            <a:ext cx="3830638" cy="337249"/>
          </a:xfrm>
          <a:prstGeom prst="rect">
            <a:avLst/>
          </a:prstGeom>
        </p:spPr>
        <p:txBody>
          <a:bodyPr vert="horz" lIns="0" tIns="0" rIns="0" bIns="0"/>
          <a:lstStyle>
            <a:lvl1pPr marL="0" indent="0">
              <a:buNone/>
              <a:defRPr sz="750" b="0" i="0" baseline="0">
                <a:solidFill>
                  <a:srgbClr val="FFFFFF"/>
                </a:solidFill>
                <a:latin typeface="Arial"/>
                <a:cs typeface="Arial"/>
              </a:defRPr>
            </a:lvl1pPr>
          </a:lstStyle>
          <a:p>
            <a:pPr lvl="0"/>
            <a:r>
              <a:rPr lang="en-US" dirty="0" smtClean="0"/>
              <a:t>Name (If this quote doesn’t have a source, delete this box.)</a:t>
            </a:r>
          </a:p>
          <a:p>
            <a:pPr lvl="0"/>
            <a:r>
              <a:rPr lang="en-US" dirty="0" smtClean="0"/>
              <a:t>Title </a:t>
            </a:r>
            <a:r>
              <a:rPr lang="en-US" dirty="0" err="1" smtClean="0"/>
              <a:t>e.g</a:t>
            </a:r>
            <a:r>
              <a:rPr lang="en-US" dirty="0" smtClean="0"/>
              <a:t>, General Manager, CYZ Company. </a:t>
            </a:r>
            <a:endParaRPr lang="en-US" dirty="0"/>
          </a:p>
        </p:txBody>
      </p:sp>
      <p:sp>
        <p:nvSpPr>
          <p:cNvPr id="17" name="Title 19"/>
          <p:cNvSpPr>
            <a:spLocks noGrp="1"/>
          </p:cNvSpPr>
          <p:nvPr>
            <p:ph type="title" hasCustomPrompt="1"/>
          </p:nvPr>
        </p:nvSpPr>
        <p:spPr>
          <a:xfrm>
            <a:off x="420162" y="396875"/>
            <a:ext cx="3836715" cy="484654"/>
          </a:xfrm>
          <a:prstGeom prst="rect">
            <a:avLst/>
          </a:prstGeom>
        </p:spPr>
        <p:txBody>
          <a:bodyPr vert="horz" lIns="0" tIns="0" rIns="0" bIns="0"/>
          <a:lstStyle>
            <a:lvl1pPr algn="l">
              <a:defRPr sz="2000" b="1" i="0" cap="none">
                <a:solidFill>
                  <a:srgbClr val="FFFFFF"/>
                </a:solidFill>
                <a:latin typeface="Arial"/>
                <a:cs typeface="Arial"/>
              </a:defRPr>
            </a:lvl1pPr>
          </a:lstStyle>
          <a:p>
            <a:r>
              <a:rPr lang="en-US" dirty="0" smtClean="0"/>
              <a:t>Main take-away or heading here</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45099" y="4194843"/>
            <a:ext cx="1505379" cy="679418"/>
          </a:xfrm>
          <a:prstGeom prst="rect">
            <a:avLst/>
          </a:prstGeom>
        </p:spPr>
      </p:pic>
    </p:spTree>
    <p:extLst>
      <p:ext uri="{BB962C8B-B14F-4D97-AF65-F5344CB8AC3E}">
        <p14:creationId xmlns:p14="http://schemas.microsoft.com/office/powerpoint/2010/main" val="228140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Bullets">
    <p:spTree>
      <p:nvGrpSpPr>
        <p:cNvPr id="1" name=""/>
        <p:cNvGrpSpPr/>
        <p:nvPr/>
      </p:nvGrpSpPr>
      <p:grpSpPr>
        <a:xfrm>
          <a:off x="0" y="0"/>
          <a:ext cx="0" cy="0"/>
          <a:chOff x="0" y="0"/>
          <a:chExt cx="0" cy="0"/>
        </a:xfrm>
      </p:grpSpPr>
      <p:sp>
        <p:nvSpPr>
          <p:cNvPr id="9" name="Text Placeholder 10"/>
          <p:cNvSpPr>
            <a:spLocks noGrp="1"/>
          </p:cNvSpPr>
          <p:nvPr>
            <p:ph type="body" sz="quarter" idx="10" hasCustomPrompt="1"/>
          </p:nvPr>
        </p:nvSpPr>
        <p:spPr>
          <a:xfrm>
            <a:off x="420162" y="985068"/>
            <a:ext cx="8120748" cy="2949575"/>
          </a:xfrm>
          <a:prstGeom prst="rect">
            <a:avLst/>
          </a:prstGeom>
        </p:spPr>
        <p:txBody>
          <a:bodyPr vert="horz" lIns="0" tIns="0" rIns="0" bIns="0"/>
          <a:lstStyle>
            <a:lvl1pPr marL="234000" indent="-234000">
              <a:buClr>
                <a:srgbClr val="666666"/>
              </a:buClr>
              <a:buSzPct val="60000"/>
              <a:buFont typeface="Courier New"/>
              <a:buChar char="o"/>
              <a:defRPr sz="2000" b="0" i="0">
                <a:latin typeface="Arial"/>
                <a:cs typeface="Arial"/>
              </a:defRPr>
            </a:lvl1pPr>
            <a:lvl2pPr marL="633600" indent="-212400">
              <a:buSzPct val="40000"/>
              <a:buFont typeface="Wingdings" charset="2"/>
              <a:buChar char=""/>
              <a:defRPr sz="2000" b="0" i="0" baseline="0">
                <a:latin typeface="Arial"/>
                <a:cs typeface="Arial"/>
              </a:defRPr>
            </a:lvl2pPr>
            <a:lvl3pPr marL="1000800" indent="-158400">
              <a:defRPr sz="2000" b="0" i="0" baseline="0">
                <a:latin typeface="Arial"/>
                <a:cs typeface="Arial"/>
              </a:defRPr>
            </a:lvl3pPr>
            <a:lvl4pPr marL="1458000" indent="-194400">
              <a:defRPr sz="2000"/>
            </a:lvl4pPr>
            <a:lvl5pPr marL="2057400" indent="-228600">
              <a:buFont typeface="Wingdings" charset="2"/>
              <a:buChar char="ü"/>
              <a:defRPr sz="1400"/>
            </a:lvl5pPr>
          </a:lstStyle>
          <a:p>
            <a:pPr lvl="0"/>
            <a:r>
              <a:rPr lang="en-US" dirty="0" smtClean="0"/>
              <a:t>Bullet item 1 </a:t>
            </a:r>
          </a:p>
          <a:p>
            <a:pPr lvl="1"/>
            <a:r>
              <a:rPr lang="en-US" dirty="0" smtClean="0"/>
              <a:t>Sub-bullet item 1 </a:t>
            </a:r>
            <a:r>
              <a:rPr lang="en-US" dirty="0" err="1" smtClean="0"/>
              <a:t>econd</a:t>
            </a:r>
            <a:r>
              <a:rPr lang="en-US" dirty="0" smtClean="0"/>
              <a:t> item in the list goes here</a:t>
            </a:r>
          </a:p>
          <a:p>
            <a:pPr lvl="2"/>
            <a:r>
              <a:rPr lang="en-US" dirty="0" smtClean="0"/>
              <a:t> Sub-bullet of above</a:t>
            </a:r>
          </a:p>
          <a:p>
            <a:pPr lvl="3"/>
            <a:r>
              <a:rPr lang="en-US" dirty="0" smtClean="0"/>
              <a:t>4th level bullet</a:t>
            </a:r>
          </a:p>
          <a:p>
            <a:pPr lvl="0"/>
            <a:r>
              <a:rPr lang="en-US" dirty="0" smtClean="0"/>
              <a:t>Third item </a:t>
            </a:r>
          </a:p>
          <a:p>
            <a:pPr lvl="0"/>
            <a:r>
              <a:rPr lang="en-US" dirty="0" err="1" smtClean="0"/>
              <a:t>Lorem</a:t>
            </a:r>
            <a:r>
              <a:rPr lang="en-US" dirty="0" smtClean="0"/>
              <a:t> </a:t>
            </a:r>
            <a:r>
              <a:rPr lang="en-US" dirty="0" err="1" smtClean="0"/>
              <a:t>ipsum</a:t>
            </a:r>
            <a:r>
              <a:rPr lang="en-US" dirty="0" smtClean="0"/>
              <a:t> dolor sit </a:t>
            </a:r>
            <a:r>
              <a:rPr lang="en-US" dirty="0" err="1" smtClean="0"/>
              <a:t>amet</a:t>
            </a:r>
            <a:r>
              <a:rPr lang="en-US" dirty="0" smtClean="0"/>
              <a:t> </a:t>
            </a:r>
          </a:p>
          <a:p>
            <a:pPr lvl="0"/>
            <a:r>
              <a:rPr lang="en-US" dirty="0" smtClean="0"/>
              <a:t>Sed </a:t>
            </a:r>
            <a:r>
              <a:rPr lang="en-US" dirty="0" err="1" smtClean="0"/>
              <a:t>ut</a:t>
            </a:r>
            <a:r>
              <a:rPr lang="en-US" dirty="0" smtClean="0"/>
              <a:t> </a:t>
            </a:r>
            <a:r>
              <a:rPr lang="en-US" dirty="0" err="1" smtClean="0"/>
              <a:t>perspiciatis</a:t>
            </a:r>
            <a:r>
              <a:rPr lang="en-US" dirty="0" smtClean="0"/>
              <a:t> </a:t>
            </a:r>
            <a:r>
              <a:rPr lang="en-US" dirty="0" err="1" smtClean="0"/>
              <a:t>unde</a:t>
            </a:r>
            <a:r>
              <a:rPr lang="en-US" dirty="0" smtClean="0"/>
              <a:t> </a:t>
            </a:r>
            <a:r>
              <a:rPr lang="en-US" dirty="0" err="1" smtClean="0"/>
              <a:t>omnis</a:t>
            </a:r>
            <a:r>
              <a:rPr lang="en-US" dirty="0" smtClean="0"/>
              <a:t> </a:t>
            </a:r>
            <a:r>
              <a:rPr lang="en-US" dirty="0" err="1" smtClean="0"/>
              <a:t>iste</a:t>
            </a:r>
            <a:r>
              <a:rPr lang="en-US" dirty="0" smtClean="0"/>
              <a:t> </a:t>
            </a:r>
            <a:r>
              <a:rPr lang="en-US" dirty="0" err="1" smtClean="0"/>
              <a:t>natus</a:t>
            </a:r>
            <a:r>
              <a:rPr lang="en-US" dirty="0" smtClean="0"/>
              <a:t> error sit </a:t>
            </a:r>
          </a:p>
          <a:p>
            <a:pPr lvl="0"/>
            <a:r>
              <a:rPr lang="en-US" dirty="0" err="1" smtClean="0"/>
              <a:t>Voluptatem</a:t>
            </a:r>
            <a:r>
              <a:rPr lang="en-US" dirty="0" smtClean="0"/>
              <a:t> </a:t>
            </a:r>
            <a:r>
              <a:rPr lang="en-US" dirty="0" err="1" smtClean="0"/>
              <a:t>accusantium</a:t>
            </a:r>
            <a:r>
              <a:rPr lang="en-US" dirty="0" smtClean="0"/>
              <a:t> </a:t>
            </a:r>
            <a:r>
              <a:rPr lang="en-US" dirty="0" err="1" smtClean="0"/>
              <a:t>doloremque</a:t>
            </a:r>
            <a:endParaRPr lang="en-US" dirty="0"/>
          </a:p>
        </p:txBody>
      </p:sp>
      <p:sp>
        <p:nvSpPr>
          <p:cNvPr id="10" name="Title 19"/>
          <p:cNvSpPr>
            <a:spLocks noGrp="1"/>
          </p:cNvSpPr>
          <p:nvPr>
            <p:ph type="title" hasCustomPrompt="1"/>
          </p:nvPr>
        </p:nvSpPr>
        <p:spPr>
          <a:xfrm>
            <a:off x="420162" y="385981"/>
            <a:ext cx="8102477" cy="299483"/>
          </a:xfrm>
          <a:prstGeom prst="rect">
            <a:avLst/>
          </a:prstGeom>
        </p:spPr>
        <p:txBody>
          <a:bodyPr vert="horz" lIns="0" tIns="0" rIns="0" bIns="0"/>
          <a:lstStyle>
            <a:lvl1pPr algn="l">
              <a:defRPr sz="2000" b="1" i="0" cap="none">
                <a:solidFill>
                  <a:srgbClr val="6817FF"/>
                </a:solidFill>
                <a:latin typeface="Arial"/>
                <a:cs typeface="Arial"/>
              </a:defRPr>
            </a:lvl1pPr>
          </a:lstStyle>
          <a:p>
            <a:r>
              <a:rPr lang="en-US" dirty="0" smtClean="0"/>
              <a:t>Main take-away or heading goes here</a:t>
            </a:r>
            <a:endParaRPr lang="en-US" dirty="0"/>
          </a:p>
        </p:txBody>
      </p:sp>
      <p:sp>
        <p:nvSpPr>
          <p:cNvPr id="11" name="Slide Number Placeholder 1"/>
          <p:cNvSpPr txBox="1">
            <a:spLocks/>
          </p:cNvSpPr>
          <p:nvPr userDrawn="1"/>
        </p:nvSpPr>
        <p:spPr>
          <a:xfrm>
            <a:off x="8600074" y="109709"/>
            <a:ext cx="220324" cy="165551"/>
          </a:xfrm>
          <a:prstGeom prst="rect">
            <a:avLst/>
          </a:prstGeom>
          <a:ln/>
        </p:spPr>
        <p:txBody>
          <a:bodyPr lIns="0" tIns="0" rIns="0" bIns="0" anchor="b"/>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A7081D8-B099-416F-9582-802BDA6BDEA2}" type="slidenum">
              <a:rPr lang="en-US" sz="600" smtClean="0">
                <a:solidFill>
                  <a:srgbClr val="444444"/>
                </a:solidFill>
                <a:latin typeface="+mj-lt"/>
              </a:rPr>
              <a:pPr algn="r"/>
              <a:t>‹#›</a:t>
            </a:fld>
            <a:endParaRPr lang="en-US" sz="900" dirty="0">
              <a:solidFill>
                <a:srgbClr val="444444"/>
              </a:solidFill>
              <a:latin typeface="+mj-lt"/>
            </a:endParaRPr>
          </a:p>
        </p:txBody>
      </p:sp>
      <p:sp>
        <p:nvSpPr>
          <p:cNvPr id="12" name="Text Placeholder 2"/>
          <p:cNvSpPr>
            <a:spLocks noGrp="1"/>
          </p:cNvSpPr>
          <p:nvPr>
            <p:ph type="body" sz="quarter" idx="13" hasCustomPrompt="1"/>
          </p:nvPr>
        </p:nvSpPr>
        <p:spPr>
          <a:xfrm>
            <a:off x="5764012" y="182927"/>
            <a:ext cx="2697516" cy="92333"/>
          </a:xfrm>
          <a:prstGeom prst="rect">
            <a:avLst/>
          </a:prstGeom>
        </p:spPr>
        <p:txBody>
          <a:bodyPr vert="horz" wrap="square" lIns="0" tIns="0" rIns="0" bIns="0" anchor="b" anchorCtr="0">
            <a:spAutoFit/>
          </a:bodyPr>
          <a:lstStyle>
            <a:lvl1pPr marL="0" indent="0" algn="r" defTabSz="457200" rtl="0" eaLnBrk="1" latinLnBrk="0" hangingPunct="1">
              <a:buNone/>
              <a:defRPr lang="en-GB" sz="600" kern="1200" dirty="0" smtClean="0">
                <a:solidFill>
                  <a:srgbClr val="444444"/>
                </a:solidFill>
                <a:latin typeface="+mj-lt"/>
                <a:ea typeface="+mn-ea"/>
                <a:cs typeface="+mn-cs"/>
              </a:defRPr>
            </a:lvl1pPr>
            <a:lvl2pPr marL="0" indent="0" algn="r" defTabSz="457200" rtl="0" eaLnBrk="1" latinLnBrk="0" hangingPunct="1">
              <a:buNone/>
              <a:defRPr lang="en-GB" sz="600" kern="1200" dirty="0" smtClean="0">
                <a:solidFill>
                  <a:srgbClr val="444444"/>
                </a:solidFill>
                <a:latin typeface="+mj-lt"/>
                <a:ea typeface="+mn-ea"/>
                <a:cs typeface="+mn-cs"/>
              </a:defRPr>
            </a:lvl2pPr>
            <a:lvl3pPr marL="0" indent="0" algn="r" defTabSz="457200" rtl="0" eaLnBrk="1" latinLnBrk="0" hangingPunct="1">
              <a:buNone/>
              <a:defRPr lang="en-GB" sz="600" kern="1200" dirty="0" smtClean="0">
                <a:solidFill>
                  <a:srgbClr val="444444"/>
                </a:solidFill>
                <a:latin typeface="+mj-lt"/>
                <a:ea typeface="+mn-ea"/>
                <a:cs typeface="+mn-cs"/>
              </a:defRPr>
            </a:lvl3pPr>
            <a:lvl4pPr marL="0" indent="0" algn="r" defTabSz="457200" rtl="0" eaLnBrk="1" latinLnBrk="0" hangingPunct="1">
              <a:buNone/>
              <a:defRPr lang="en-GB" sz="600" kern="1200" dirty="0" smtClean="0">
                <a:solidFill>
                  <a:srgbClr val="444444"/>
                </a:solidFill>
                <a:latin typeface="+mj-lt"/>
                <a:ea typeface="+mn-ea"/>
                <a:cs typeface="+mn-cs"/>
              </a:defRPr>
            </a:lvl4pPr>
            <a:lvl5pPr marL="0" indent="0" algn="r" defTabSz="457200" rtl="0" eaLnBrk="1" latinLnBrk="0" hangingPunct="1">
              <a:buNone/>
              <a:defRPr lang="en-US" sz="600" kern="1200" dirty="0">
                <a:solidFill>
                  <a:srgbClr val="444444"/>
                </a:solidFill>
                <a:latin typeface="+mj-lt"/>
                <a:ea typeface="+mn-ea"/>
                <a:cs typeface="+mn-cs"/>
              </a:defRPr>
            </a:lvl5pPr>
          </a:lstStyle>
          <a:p>
            <a:pPr lvl="0"/>
            <a:r>
              <a:rPr lang="en-GB" dirty="0" smtClean="0"/>
              <a:t>&lt;Insert Section Marker here if needed&gt;</a:t>
            </a:r>
            <a:endParaRPr lang="en-US" dirty="0"/>
          </a:p>
        </p:txBody>
      </p:sp>
      <p:pic>
        <p:nvPicPr>
          <p:cNvPr id="8" name="Picture 7" descr="crv_logo_rgb_po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45541" y="4198066"/>
            <a:ext cx="1505379" cy="679419"/>
          </a:xfrm>
          <a:prstGeom prst="rect">
            <a:avLst/>
          </a:prstGeom>
        </p:spPr>
      </p:pic>
    </p:spTree>
    <p:extLst>
      <p:ext uri="{BB962C8B-B14F-4D97-AF65-F5344CB8AC3E}">
        <p14:creationId xmlns:p14="http://schemas.microsoft.com/office/powerpoint/2010/main" val="3755282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676126"/>
      </p:ext>
    </p:extLst>
  </p:cSld>
  <p:clrMap bg1="lt1" tx1="dk1" bg2="lt2" tx2="dk2" accent1="accent1" accent2="accent2" accent3="accent3" accent4="accent4" accent5="accent5" accent6="accent6" hlink="hlink" folHlink="folHlink"/>
  <p:sldLayoutIdLst>
    <p:sldLayoutId id="2147483685" r:id="rId1"/>
    <p:sldLayoutId id="2147483669" r:id="rId2"/>
    <p:sldLayoutId id="2147483675" r:id="rId3"/>
    <p:sldLayoutId id="2147483684" r:id="rId4"/>
    <p:sldLayoutId id="2147483673" r:id="rId5"/>
    <p:sldLayoutId id="2147483676" r:id="rId6"/>
    <p:sldLayoutId id="2147483663" r:id="rId7"/>
    <p:sldLayoutId id="2147483682" r:id="rId8"/>
    <p:sldLayoutId id="2147483650" r:id="rId9"/>
    <p:sldLayoutId id="2147483662" r:id="rId10"/>
    <p:sldLayoutId id="2147483683" r:id="rId11"/>
    <p:sldLayoutId id="2147483660" r:id="rId12"/>
    <p:sldLayoutId id="2147483678" r:id="rId13"/>
    <p:sldLayoutId id="2147483677" r:id="rId14"/>
    <p:sldLayoutId id="2147483687" r:id="rId15"/>
    <p:sldLayoutId id="2147483688" r:id="rId16"/>
    <p:sldLayoutId id="2147483696" r:id="rId17"/>
    <p:sldLayoutId id="2147483697" r:id="rId18"/>
    <p:sldLayoutId id="2147483718" r:id="rId19"/>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2"/>
          <p:cNvSpPr txBox="1">
            <a:spLocks noChangeArrowheads="1"/>
          </p:cNvSpPr>
          <p:nvPr/>
        </p:nvSpPr>
        <p:spPr bwMode="auto">
          <a:xfrm>
            <a:off x="336551" y="1147763"/>
            <a:ext cx="2162175" cy="461665"/>
          </a:xfrm>
          <a:prstGeom prst="rect">
            <a:avLst/>
          </a:prstGeom>
          <a:noFill/>
          <a:ln>
            <a:noFill/>
          </a:ln>
          <a:extLst/>
        </p:spPr>
        <p:txBody>
          <a:bodyPr>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fontAlgn="base">
              <a:spcBef>
                <a:spcPct val="50000"/>
              </a:spcBef>
              <a:spcAft>
                <a:spcPct val="0"/>
              </a:spcAft>
              <a:buClr>
                <a:srgbClr val="FF8000"/>
              </a:buClr>
              <a:buFontTx/>
              <a:buChar char="•"/>
              <a:defRPr/>
            </a:pPr>
            <a:endParaRPr lang="zh-CN" altLang="en-US" sz="2400" smtClean="0">
              <a:solidFill>
                <a:srgbClr val="4B4B4B"/>
              </a:solidFill>
            </a:endParaRPr>
          </a:p>
        </p:txBody>
      </p:sp>
      <p:sp>
        <p:nvSpPr>
          <p:cNvPr id="15364" name="Rectangle 4"/>
          <p:cNvSpPr>
            <a:spLocks noGrp="1" noChangeArrowheads="1"/>
          </p:cNvSpPr>
          <p:nvPr>
            <p:ph type="ftr" sz="quarter" idx="3"/>
          </p:nvPr>
        </p:nvSpPr>
        <p:spPr bwMode="auto">
          <a:xfrm>
            <a:off x="3124201" y="4795838"/>
            <a:ext cx="5172075" cy="173831"/>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eaLnBrk="1" fontAlgn="auto" hangingPunct="1">
              <a:spcBef>
                <a:spcPts val="0"/>
              </a:spcBef>
              <a:spcAft>
                <a:spcPts val="0"/>
              </a:spcAft>
              <a:defRPr sz="900">
                <a:solidFill>
                  <a:schemeClr val="bg1"/>
                </a:solidFill>
                <a:latin typeface="+mn-lt"/>
                <a:ea typeface="宋体" pitchFamily="2" charset="-122"/>
              </a:defRPr>
            </a:lvl1pPr>
          </a:lstStyle>
          <a:p>
            <a:pPr defTabSz="914400">
              <a:defRPr/>
            </a:pPr>
            <a:endParaRPr lang="zh-CN" altLang="en-US">
              <a:solidFill>
                <a:srgbClr val="FFFFFF"/>
              </a:solidFill>
            </a:endParaRPr>
          </a:p>
        </p:txBody>
      </p:sp>
      <p:sp>
        <p:nvSpPr>
          <p:cNvPr id="15365" name="Rectangle 5"/>
          <p:cNvSpPr>
            <a:spLocks noGrp="1" noChangeArrowheads="1"/>
          </p:cNvSpPr>
          <p:nvPr>
            <p:ph type="sldNum" sz="quarter" idx="4"/>
          </p:nvPr>
        </p:nvSpPr>
        <p:spPr bwMode="auto">
          <a:xfrm>
            <a:off x="8424863" y="4795838"/>
            <a:ext cx="457200" cy="1738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900"/>
            </a:lvl1pPr>
          </a:lstStyle>
          <a:p>
            <a:pPr defTabSz="914400" fontAlgn="base">
              <a:spcBef>
                <a:spcPct val="0"/>
              </a:spcBef>
              <a:spcAft>
                <a:spcPct val="0"/>
              </a:spcAft>
              <a:defRPr/>
            </a:pPr>
            <a:fld id="{BE9A8ADD-7B4D-444D-8C42-81BB873F217F}" type="slidenum">
              <a:rPr lang="zh-CN" altLang="en-US">
                <a:solidFill>
                  <a:srgbClr val="4B4B4B"/>
                </a:solidFill>
                <a:ea typeface="宋体" pitchFamily="2" charset="-122"/>
              </a:rPr>
              <a:pPr defTabSz="914400" fontAlgn="base">
                <a:spcBef>
                  <a:spcPct val="0"/>
                </a:spcBef>
                <a:spcAft>
                  <a:spcPct val="0"/>
                </a:spcAft>
                <a:defRPr/>
              </a:pPr>
              <a:t>‹#›</a:t>
            </a:fld>
            <a:endParaRPr lang="zh-CN" altLang="en-US">
              <a:solidFill>
                <a:srgbClr val="4B4B4B"/>
              </a:solidFill>
              <a:ea typeface="宋体" pitchFamily="2" charset="-122"/>
            </a:endParaRPr>
          </a:p>
        </p:txBody>
      </p:sp>
      <p:sp>
        <p:nvSpPr>
          <p:cNvPr id="12296" name="Rectangle 6"/>
          <p:cNvSpPr>
            <a:spLocks noGrp="1" noChangeArrowheads="1"/>
          </p:cNvSpPr>
          <p:nvPr>
            <p:ph type="title"/>
          </p:nvPr>
        </p:nvSpPr>
        <p:spPr bwMode="auto">
          <a:xfrm>
            <a:off x="917576" y="379810"/>
            <a:ext cx="7369175" cy="62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2297" name="Rectangle 7"/>
          <p:cNvSpPr>
            <a:spLocks noGrp="1" noChangeArrowheads="1"/>
          </p:cNvSpPr>
          <p:nvPr>
            <p:ph type="body" idx="1"/>
          </p:nvPr>
        </p:nvSpPr>
        <p:spPr bwMode="auto">
          <a:xfrm>
            <a:off x="917576" y="1144191"/>
            <a:ext cx="7369175" cy="342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Tree>
    <p:extLst>
      <p:ext uri="{BB962C8B-B14F-4D97-AF65-F5344CB8AC3E}">
        <p14:creationId xmlns:p14="http://schemas.microsoft.com/office/powerpoint/2010/main" val="216356745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ea typeface="黑体" pitchFamily="2" charset="-122"/>
        </a:defRPr>
      </a:lvl2pPr>
      <a:lvl3pPr algn="l" rtl="0" eaLnBrk="0" fontAlgn="base" hangingPunct="0">
        <a:lnSpc>
          <a:spcPct val="90000"/>
        </a:lnSpc>
        <a:spcBef>
          <a:spcPct val="0"/>
        </a:spcBef>
        <a:spcAft>
          <a:spcPct val="0"/>
        </a:spcAft>
        <a:defRPr sz="2800">
          <a:solidFill>
            <a:schemeClr val="tx2"/>
          </a:solidFill>
          <a:latin typeface="Arial" charset="0"/>
          <a:ea typeface="黑体" pitchFamily="2" charset="-122"/>
        </a:defRPr>
      </a:lvl3pPr>
      <a:lvl4pPr algn="l" rtl="0" eaLnBrk="0" fontAlgn="base" hangingPunct="0">
        <a:lnSpc>
          <a:spcPct val="90000"/>
        </a:lnSpc>
        <a:spcBef>
          <a:spcPct val="0"/>
        </a:spcBef>
        <a:spcAft>
          <a:spcPct val="0"/>
        </a:spcAft>
        <a:defRPr sz="2800">
          <a:solidFill>
            <a:schemeClr val="tx2"/>
          </a:solidFill>
          <a:latin typeface="Arial" charset="0"/>
          <a:ea typeface="黑体" pitchFamily="2" charset="-122"/>
        </a:defRPr>
      </a:lvl4pPr>
      <a:lvl5pPr algn="l" rtl="0" eaLnBrk="0" fontAlgn="base" hangingPunct="0">
        <a:lnSpc>
          <a:spcPct val="90000"/>
        </a:lnSpc>
        <a:spcBef>
          <a:spcPct val="0"/>
        </a:spcBef>
        <a:spcAft>
          <a:spcPct val="0"/>
        </a:spcAft>
        <a:defRPr sz="2800">
          <a:solidFill>
            <a:schemeClr val="tx2"/>
          </a:solidFill>
          <a:latin typeface="Arial" charset="0"/>
          <a:ea typeface="黑体" pitchFamily="2" charset="-122"/>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ea typeface="黑体" pitchFamily="2" charset="-122"/>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ea typeface="黑体" pitchFamily="2" charset="-122"/>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ea typeface="黑体" pitchFamily="2" charset="-122"/>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ea typeface="黑体" pitchFamily="2" charset="-122"/>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wang@clarivate.com"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6138" y="5789128"/>
            <a:ext cx="184666" cy="369332"/>
          </a:xfrm>
          <a:prstGeom prst="rect">
            <a:avLst/>
          </a:prstGeom>
          <a:noFill/>
        </p:spPr>
        <p:txBody>
          <a:bodyPr wrap="none" rtlCol="0">
            <a:spAutoFit/>
          </a:bodyPr>
          <a:lstStyle/>
          <a:p>
            <a:endParaRPr lang="en-US" dirty="0">
              <a:latin typeface="Microsoft YaHei" panose="020B0503020204020204" pitchFamily="34" charset="-122"/>
              <a:ea typeface="Microsoft YaHei" panose="020B0503020204020204" pitchFamily="34" charset="-122"/>
            </a:endParaRPr>
          </a:p>
        </p:txBody>
      </p:sp>
      <p:sp>
        <p:nvSpPr>
          <p:cNvPr id="3" name="Text Placeholder 2"/>
          <p:cNvSpPr>
            <a:spLocks noGrp="1"/>
          </p:cNvSpPr>
          <p:nvPr>
            <p:ph type="body" sz="quarter" idx="11"/>
          </p:nvPr>
        </p:nvSpPr>
        <p:spPr>
          <a:xfrm>
            <a:off x="420162" y="383704"/>
            <a:ext cx="4392470" cy="849313"/>
          </a:xfrm>
        </p:spPr>
        <p:txBody>
          <a:bodyPr/>
          <a:lstStyle/>
          <a:p>
            <a:r>
              <a:rPr lang="zh-CN" altLang="en-US" dirty="0" smtClean="0">
                <a:latin typeface="Microsoft YaHei" panose="020B0503020204020204" pitchFamily="34" charset="-122"/>
                <a:ea typeface="Microsoft YaHei" panose="020B0503020204020204" pitchFamily="34" charset="-122"/>
              </a:rPr>
              <a:t>利用</a:t>
            </a:r>
            <a:r>
              <a:rPr lang="en-US" altLang="zh-CN" dirty="0" smtClean="0">
                <a:latin typeface="Microsoft YaHei" panose="020B0503020204020204" pitchFamily="34" charset="-122"/>
                <a:ea typeface="Microsoft YaHei" panose="020B0503020204020204" pitchFamily="34" charset="-122"/>
              </a:rPr>
              <a:t>SCI</a:t>
            </a:r>
            <a:r>
              <a:rPr lang="zh-CN" altLang="en-US" dirty="0">
                <a:latin typeface="Microsoft YaHei" panose="020B0503020204020204" pitchFamily="34" charset="-122"/>
                <a:ea typeface="Microsoft YaHei" panose="020B0503020204020204" pitchFamily="34" charset="-122"/>
              </a:rPr>
              <a:t>助</a:t>
            </a:r>
            <a:r>
              <a:rPr lang="zh-CN" altLang="en-US" dirty="0" smtClean="0">
                <a:latin typeface="Microsoft YaHei" panose="020B0503020204020204" pitchFamily="34" charset="-122"/>
                <a:ea typeface="Microsoft YaHei" panose="020B0503020204020204" pitchFamily="34" charset="-122"/>
              </a:rPr>
              <a:t>力科研论文检索写作与投稿</a:t>
            </a:r>
            <a:endParaRPr lang="en-US" dirty="0">
              <a:latin typeface="Microsoft YaHei" panose="020B0503020204020204" pitchFamily="34" charset="-122"/>
              <a:ea typeface="Microsoft YaHei" panose="020B0503020204020204" pitchFamily="34" charset="-122"/>
            </a:endParaRPr>
          </a:p>
        </p:txBody>
      </p:sp>
      <p:sp>
        <p:nvSpPr>
          <p:cNvPr id="6" name="TextBox 5"/>
          <p:cNvSpPr txBox="1"/>
          <p:nvPr/>
        </p:nvSpPr>
        <p:spPr>
          <a:xfrm>
            <a:off x="333533" y="1694395"/>
            <a:ext cx="4055587" cy="2031325"/>
          </a:xfrm>
          <a:prstGeom prst="rect">
            <a:avLst/>
          </a:prstGeom>
          <a:noFill/>
        </p:spPr>
        <p:txBody>
          <a:bodyPr wrap="square" rtlCol="0">
            <a:spAutoFit/>
          </a:bodyPr>
          <a:lstStyle/>
          <a:p>
            <a:r>
              <a:rPr lang="en-US" dirty="0" smtClean="0">
                <a:latin typeface="Microsoft YaHei" panose="020B0503020204020204" pitchFamily="34" charset="-122"/>
                <a:ea typeface="Microsoft YaHei" panose="020B0503020204020204" pitchFamily="34" charset="-122"/>
              </a:rPr>
              <a:t>07 NOV 2017 </a:t>
            </a:r>
            <a:r>
              <a:rPr lang="zh-CN" altLang="en-US" dirty="0" smtClean="0">
                <a:latin typeface="Microsoft YaHei" panose="020B0503020204020204" pitchFamily="34" charset="-122"/>
                <a:ea typeface="Microsoft YaHei" panose="020B0503020204020204" pitchFamily="34" charset="-122"/>
              </a:rPr>
              <a:t>中国海洋大</a:t>
            </a:r>
            <a:r>
              <a:rPr lang="zh-CN" altLang="en-US" dirty="0" smtClean="0">
                <a:latin typeface="Microsoft YaHei" panose="020B0503020204020204" pitchFamily="34" charset="-122"/>
                <a:ea typeface="Microsoft YaHei" panose="020B0503020204020204" pitchFamily="34" charset="-122"/>
              </a:rPr>
              <a:t>学</a:t>
            </a:r>
            <a:endParaRPr lang="en-US" altLang="zh-CN" dirty="0">
              <a:latin typeface="Microsoft YaHei" panose="020B0503020204020204" pitchFamily="34" charset="-122"/>
              <a:ea typeface="Microsoft YaHei" panose="020B0503020204020204" pitchFamily="34" charset="-122"/>
            </a:endParaRPr>
          </a:p>
          <a:p>
            <a:endParaRPr lang="en-US" altLang="zh-CN" dirty="0" smtClean="0">
              <a:latin typeface="Microsoft YaHei" panose="020B0503020204020204" pitchFamily="34" charset="-122"/>
              <a:ea typeface="Microsoft YaHei" panose="020B0503020204020204" pitchFamily="34" charset="-122"/>
            </a:endParaRPr>
          </a:p>
          <a:p>
            <a:r>
              <a:rPr lang="zh-CN" altLang="en-US" dirty="0" smtClean="0">
                <a:latin typeface="Microsoft YaHei" panose="020B0503020204020204" pitchFamily="34" charset="-122"/>
                <a:ea typeface="Microsoft YaHei" panose="020B0503020204020204" pitchFamily="34" charset="-122"/>
              </a:rPr>
              <a:t>王硕</a:t>
            </a:r>
            <a:endParaRPr lang="en-US" altLang="zh-CN" dirty="0" smtClean="0">
              <a:latin typeface="Microsoft YaHei" panose="020B0503020204020204" pitchFamily="34" charset="-122"/>
              <a:ea typeface="Microsoft YaHei" panose="020B0503020204020204" pitchFamily="34" charset="-122"/>
            </a:endParaRPr>
          </a:p>
          <a:p>
            <a:endParaRPr lang="en-US" altLang="zh-CN" dirty="0">
              <a:latin typeface="Microsoft YaHei" panose="020B0503020204020204" pitchFamily="34" charset="-122"/>
              <a:ea typeface="Microsoft YaHei" panose="020B0503020204020204" pitchFamily="34" charset="-122"/>
            </a:endParaRPr>
          </a:p>
          <a:p>
            <a:r>
              <a:rPr lang="zh-CN" altLang="en-US" dirty="0" smtClean="0">
                <a:latin typeface="Microsoft YaHei" panose="020B0503020204020204" pitchFamily="34" charset="-122"/>
                <a:ea typeface="Microsoft YaHei" panose="020B0503020204020204" pitchFamily="34" charset="-122"/>
              </a:rPr>
              <a:t>手机：</a:t>
            </a:r>
            <a:r>
              <a:rPr lang="en-US" altLang="zh-CN" dirty="0" smtClean="0">
                <a:latin typeface="Microsoft YaHei" panose="020B0503020204020204" pitchFamily="34" charset="-122"/>
                <a:ea typeface="Microsoft YaHei" panose="020B0503020204020204" pitchFamily="34" charset="-122"/>
              </a:rPr>
              <a:t>18710078551</a:t>
            </a:r>
          </a:p>
          <a:p>
            <a:r>
              <a:rPr lang="zh-CN" altLang="en-US" dirty="0">
                <a:latin typeface="Microsoft YaHei" panose="020B0503020204020204" pitchFamily="34" charset="-122"/>
                <a:ea typeface="Microsoft YaHei" panose="020B0503020204020204" pitchFamily="34" charset="-122"/>
              </a:rPr>
              <a:t>邮</a:t>
            </a:r>
            <a:r>
              <a:rPr lang="zh-CN" altLang="en-US" dirty="0" smtClean="0">
                <a:latin typeface="Microsoft YaHei" panose="020B0503020204020204" pitchFamily="34" charset="-122"/>
                <a:ea typeface="Microsoft YaHei" panose="020B0503020204020204" pitchFamily="34" charset="-122"/>
              </a:rPr>
              <a:t>箱：</a:t>
            </a:r>
            <a:r>
              <a:rPr lang="en-US" altLang="zh-CN" dirty="0" smtClean="0">
                <a:latin typeface="Microsoft YaHei" panose="020B0503020204020204" pitchFamily="34" charset="-122"/>
                <a:ea typeface="Microsoft YaHei" panose="020B0503020204020204" pitchFamily="34" charset="-122"/>
                <a:hlinkClick r:id="rId2"/>
              </a:rPr>
              <a:t>s.wang@clarivate.com</a:t>
            </a:r>
            <a:endParaRPr lang="en-US" altLang="zh-CN" dirty="0" smtClean="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微</a:t>
            </a:r>
            <a:r>
              <a:rPr lang="zh-CN" altLang="en-US" dirty="0" smtClean="0">
                <a:latin typeface="Microsoft YaHei" panose="020B0503020204020204" pitchFamily="34" charset="-122"/>
                <a:ea typeface="Microsoft YaHei" panose="020B0503020204020204" pitchFamily="34" charset="-122"/>
              </a:rPr>
              <a:t>信：</a:t>
            </a:r>
            <a:r>
              <a:rPr lang="en-US" altLang="zh-CN" dirty="0" smtClean="0">
                <a:latin typeface="Microsoft YaHei" panose="020B0503020204020204" pitchFamily="34" charset="-122"/>
                <a:ea typeface="Microsoft YaHei" panose="020B0503020204020204" pitchFamily="34" charset="-122"/>
              </a:rPr>
              <a:t>494938351</a:t>
            </a:r>
          </a:p>
        </p:txBody>
      </p:sp>
    </p:spTree>
    <p:extLst>
      <p:ext uri="{BB962C8B-B14F-4D97-AF65-F5344CB8AC3E}">
        <p14:creationId xmlns:p14="http://schemas.microsoft.com/office/powerpoint/2010/main" val="24819489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a:spLocks/>
          </p:cNvSpPr>
          <p:nvPr/>
        </p:nvSpPr>
        <p:spPr bwMode="auto">
          <a:xfrm>
            <a:off x="6174580" y="3429000"/>
            <a:ext cx="2817020" cy="31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en-US" altLang="zh-CN" sz="2400" dirty="0" smtClean="0"/>
              <a:t>Simon </a:t>
            </a:r>
            <a:r>
              <a:rPr lang="en-US" altLang="zh-CN" sz="2400" dirty="0" err="1" smtClean="0"/>
              <a:t>Berneche</a:t>
            </a:r>
            <a:endParaRPr lang="zh-CN" altLang="en-US" sz="2400" dirty="0"/>
          </a:p>
        </p:txBody>
      </p:sp>
      <p:pic>
        <p:nvPicPr>
          <p:cNvPr id="8202" name="Picture 10" descr="http://www.biozentrum.unibas.ch/uploads/x4epersdb/simon_bernech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528" y="3862806"/>
            <a:ext cx="2490754" cy="12593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96"/>
            <a:ext cx="9144000" cy="172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29169"/>
            <a:ext cx="9144000" cy="132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51862"/>
            <a:ext cx="5897339" cy="209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77" y="2213811"/>
            <a:ext cx="8912823" cy="2717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926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latin typeface="Microsoft YaHei" panose="020B0503020204020204" pitchFamily="34" charset="-122"/>
                <a:ea typeface="Microsoft YaHei" panose="020B0503020204020204" pitchFamily="34" charset="-122"/>
              </a:rPr>
              <a:t>对于专业性很强的领域，国外也有很多基金</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915400" cy="348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2673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smtClean="0">
                <a:latin typeface="Microsoft YaHei" panose="020B0503020204020204" pitchFamily="34" charset="-122"/>
                <a:ea typeface="Microsoft YaHei" panose="020B0503020204020204" pitchFamily="34" charset="-122"/>
              </a:rPr>
              <a:t>Question </a:t>
            </a:r>
            <a:endParaRPr lang="zh-CN" altLang="en-US" sz="2800" dirty="0">
              <a:latin typeface="Microsoft YaHei" panose="020B0503020204020204" pitchFamily="34" charset="-122"/>
              <a:ea typeface="Microsoft YaHei" panose="020B0503020204020204" pitchFamily="34" charset="-122"/>
            </a:endParaRPr>
          </a:p>
        </p:txBody>
      </p:sp>
      <p:pic>
        <p:nvPicPr>
          <p:cNvPr id="3" name="Picture 20" descr="79bOOOPICc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38866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标题 1"/>
          <p:cNvSpPr txBox="1">
            <a:spLocks/>
          </p:cNvSpPr>
          <p:nvPr/>
        </p:nvSpPr>
        <p:spPr bwMode="auto">
          <a:xfrm>
            <a:off x="838200" y="1543050"/>
            <a:ext cx="3276601" cy="62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dirty="0" smtClean="0">
                <a:latin typeface="Microsoft YaHei" panose="020B0503020204020204" pitchFamily="34" charset="-122"/>
                <a:ea typeface="Microsoft YaHei" panose="020B0503020204020204" pitchFamily="34" charset="-122"/>
              </a:rPr>
              <a:t>为什么我在实验室里找不到女朋友呢？</a:t>
            </a:r>
            <a:endParaRPr lang="zh-CN" altLang="en-US" dirty="0">
              <a:latin typeface="Microsoft YaHei" panose="020B0503020204020204" pitchFamily="34" charset="-122"/>
              <a:ea typeface="Microsoft YaHei" panose="020B0503020204020204" pitchFamily="34" charset="-122"/>
            </a:endParaRPr>
          </a:p>
        </p:txBody>
      </p:sp>
      <p:sp>
        <p:nvSpPr>
          <p:cNvPr id="5" name="标题 1"/>
          <p:cNvSpPr txBox="1">
            <a:spLocks/>
          </p:cNvSpPr>
          <p:nvPr/>
        </p:nvSpPr>
        <p:spPr bwMode="auto">
          <a:xfrm>
            <a:off x="5486400" y="4057650"/>
            <a:ext cx="3044826" cy="62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dirty="0" smtClean="0">
                <a:latin typeface="Microsoft YaHei" panose="020B0503020204020204" pitchFamily="34" charset="-122"/>
                <a:ea typeface="Microsoft YaHei" panose="020B0503020204020204" pitchFamily="34" charset="-122"/>
              </a:rPr>
              <a:t>为什么我一读文献就困呢？</a:t>
            </a:r>
            <a:endParaRPr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302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searcher_Workflow-SSR_V3.tiff"/>
          <p:cNvPicPr>
            <a:picLocks noGrp="1" noChangeAspect="1"/>
          </p:cNvPicPr>
          <p:nvPr>
            <p:ph idx="1"/>
          </p:nvPr>
        </p:nvPicPr>
        <p:blipFill>
          <a:blip r:embed="rId2"/>
          <a:stretch>
            <a:fillRect/>
          </a:stretch>
        </p:blipFill>
        <p:spPr>
          <a:xfrm>
            <a:off x="0" y="228601"/>
            <a:ext cx="9144000" cy="4385090"/>
          </a:xfrm>
        </p:spPr>
      </p:pic>
    </p:spTree>
    <p:extLst>
      <p:ext uri="{BB962C8B-B14F-4D97-AF65-F5344CB8AC3E}">
        <p14:creationId xmlns:p14="http://schemas.microsoft.com/office/powerpoint/2010/main" val="1636602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5642" y="379810"/>
            <a:ext cx="7834964" cy="627459"/>
          </a:xfrm>
        </p:spPr>
        <p:txBody>
          <a:bodyPr/>
          <a:lstStyle/>
          <a:p>
            <a:r>
              <a:rPr lang="zh-CN" altLang="en-US" sz="2800" dirty="0" smtClean="0">
                <a:latin typeface="微软雅黑" panose="020B0503020204020204" pitchFamily="34" charset="-122"/>
                <a:ea typeface="微软雅黑" panose="020B0503020204020204" pitchFamily="34" charset="-122"/>
              </a:rPr>
              <a:t>硕博士生开题选题小故事之</a:t>
            </a:r>
            <a:r>
              <a:rPr lang="en-US" altLang="zh-CN" sz="2800" dirty="0" smtClean="0">
                <a:latin typeface="微软雅黑" panose="020B0503020204020204" pitchFamily="34" charset="-122"/>
                <a:ea typeface="微软雅黑" panose="020B0503020204020204" pitchFamily="34" charset="-122"/>
              </a:rPr>
              <a:t>——</a:t>
            </a:r>
            <a:r>
              <a:rPr lang="zh-CN" altLang="en-US" sz="2800" dirty="0" smtClean="0">
                <a:latin typeface="微软雅黑" panose="020B0503020204020204" pitchFamily="34" charset="-122"/>
                <a:ea typeface="微软雅黑" panose="020B0503020204020204" pitchFamily="34" charset="-122"/>
              </a:rPr>
              <a:t>少儿肥胖症</a:t>
            </a:r>
            <a:endParaRPr lang="zh-CN" altLang="en-US" sz="2800" dirty="0">
              <a:latin typeface="微软雅黑" panose="020B0503020204020204" pitchFamily="34" charset="-122"/>
              <a:ea typeface="微软雅黑" panose="020B0503020204020204" pitchFamily="34" charset="-122"/>
            </a:endParaRPr>
          </a:p>
        </p:txBody>
      </p:sp>
      <p:pic>
        <p:nvPicPr>
          <p:cNvPr id="3" name="Picture 3" descr="original_aiHU_5b2000009044118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00150"/>
            <a:ext cx="3803650" cy="334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original_8EIM_5a110000140f12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4408248" cy="248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94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933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735012" y="3277014"/>
            <a:ext cx="7369175" cy="627459"/>
          </a:xfrm>
        </p:spPr>
        <p:txBody>
          <a:bodyPr/>
          <a:lstStyle/>
          <a:p>
            <a:r>
              <a:rPr lang="en-US" altLang="zh-CN" sz="2800" dirty="0">
                <a:latin typeface="微软雅黑" panose="020B0503020204020204" pitchFamily="34" charset="-122"/>
                <a:ea typeface="微软雅黑" panose="020B0503020204020204" pitchFamily="34" charset="-122"/>
              </a:rPr>
              <a:t>Webofscience.com</a:t>
            </a:r>
            <a:endParaRPr lang="zh-CN" altLang="en-US" sz="2800" dirty="0">
              <a:latin typeface="微软雅黑" panose="020B0503020204020204" pitchFamily="34" charset="-122"/>
              <a:ea typeface="微软雅黑" panose="020B0503020204020204" pitchFamily="34" charset="-122"/>
            </a:endParaRPr>
          </a:p>
        </p:txBody>
      </p:sp>
      <p:sp>
        <p:nvSpPr>
          <p:cNvPr id="4" name="矩形 3"/>
          <p:cNvSpPr/>
          <p:nvPr/>
        </p:nvSpPr>
        <p:spPr>
          <a:xfrm>
            <a:off x="303997" y="2411575"/>
            <a:ext cx="3990474" cy="423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3"/>
          <p:cNvSpPr/>
          <p:nvPr/>
        </p:nvSpPr>
        <p:spPr>
          <a:xfrm>
            <a:off x="4294471" y="1977845"/>
            <a:ext cx="1447800" cy="857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3"/>
          <p:cNvSpPr/>
          <p:nvPr/>
        </p:nvSpPr>
        <p:spPr>
          <a:xfrm>
            <a:off x="303997" y="1977844"/>
            <a:ext cx="3990474" cy="4285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232049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933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917576" y="491861"/>
            <a:ext cx="7369175" cy="627459"/>
          </a:xfrm>
        </p:spPr>
        <p:txBody>
          <a:bodyPr/>
          <a:lstStyle/>
          <a:p>
            <a:r>
              <a:rPr lang="zh-CN" altLang="en-US" sz="2400" dirty="0">
                <a:solidFill>
                  <a:schemeClr val="bg1"/>
                </a:solidFill>
                <a:latin typeface="微软雅黑" panose="020B0503020204020204" pitchFamily="34" charset="-122"/>
                <a:ea typeface="微软雅黑" panose="020B0503020204020204" pitchFamily="34" charset="-122"/>
              </a:rPr>
              <a:t>检索结果较多，先看哪些？重点看哪些？</a:t>
            </a:r>
          </a:p>
        </p:txBody>
      </p:sp>
      <p:sp>
        <p:nvSpPr>
          <p:cNvPr id="3" name="矩形 2"/>
          <p:cNvSpPr/>
          <p:nvPr/>
        </p:nvSpPr>
        <p:spPr>
          <a:xfrm>
            <a:off x="316029" y="1017007"/>
            <a:ext cx="1243264" cy="2934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icrosoft YaHei" panose="020B0503020204020204" pitchFamily="34" charset="-122"/>
              <a:ea typeface="Microsoft YaHei" panose="020B0503020204020204" pitchFamily="34" charset="-122"/>
            </a:endParaRPr>
          </a:p>
        </p:txBody>
      </p:sp>
      <p:sp>
        <p:nvSpPr>
          <p:cNvPr id="5" name="矩形 4"/>
          <p:cNvSpPr/>
          <p:nvPr/>
        </p:nvSpPr>
        <p:spPr>
          <a:xfrm>
            <a:off x="2504173" y="1086019"/>
            <a:ext cx="1846446" cy="1791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38271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214752"/>
            <a:ext cx="9018587"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1348227"/>
            <a:ext cx="9009063"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2" y="2596002"/>
            <a:ext cx="8751887"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3" y="3796151"/>
            <a:ext cx="8742363"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0966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933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0" name="Title 1"/>
          <p:cNvSpPr>
            <a:spLocks noGrp="1"/>
          </p:cNvSpPr>
          <p:nvPr>
            <p:ph type="title"/>
          </p:nvPr>
        </p:nvSpPr>
        <p:spPr>
          <a:xfrm>
            <a:off x="4677877" y="3676851"/>
            <a:ext cx="4471455" cy="1460872"/>
          </a:xfrm>
        </p:spPr>
        <p:txBody>
          <a:bodyPr/>
          <a:lstStyle/>
          <a:p>
            <a:r>
              <a:rPr lang="zh-CN" altLang="en-US" sz="2800" dirty="0">
                <a:latin typeface="微软雅黑" panose="020B0503020204020204" pitchFamily="34" charset="-122"/>
                <a:ea typeface="微软雅黑" panose="020B0503020204020204" pitchFamily="34" charset="-122"/>
              </a:rPr>
              <a:t>近年来，</a:t>
            </a:r>
            <a:r>
              <a:rPr lang="en-US" altLang="zh-CN" sz="2800" dirty="0">
                <a:latin typeface="微软雅黑" panose="020B0503020204020204" pitchFamily="34" charset="-122"/>
                <a:ea typeface="微软雅黑" panose="020B0503020204020204" pitchFamily="34" charset="-122"/>
              </a:rPr>
              <a:t>xxx</a:t>
            </a:r>
            <a:r>
              <a:rPr lang="zh-CN" altLang="en-US" sz="2800" dirty="0">
                <a:latin typeface="微软雅黑" panose="020B0503020204020204" pitchFamily="34" charset="-122"/>
                <a:ea typeface="微软雅黑" panose="020B0503020204020204" pitchFamily="34" charset="-122"/>
              </a:rPr>
              <a:t>越来越受到关注</a:t>
            </a:r>
            <a:r>
              <a:rPr lang="en-US" altLang="zh-CN" sz="2800" dirty="0">
                <a:latin typeface="微软雅黑" panose="020B0503020204020204" pitchFamily="34" charset="-122"/>
                <a:ea typeface="微软雅黑" panose="020B0503020204020204" pitchFamily="34" charset="-122"/>
              </a:rPr>
              <a:t>/xxx</a:t>
            </a:r>
            <a:r>
              <a:rPr lang="zh-CN" altLang="en-US" sz="2800" dirty="0">
                <a:latin typeface="微软雅黑" panose="020B0503020204020204" pitchFamily="34" charset="-122"/>
                <a:ea typeface="微软雅黑" panose="020B0503020204020204" pitchFamily="34" charset="-122"/>
              </a:rPr>
              <a:t>问题愈发严峻</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一些报告指出</a:t>
            </a:r>
            <a:r>
              <a:rPr lang="en-US" altLang="zh-CN"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sp>
        <p:nvSpPr>
          <p:cNvPr id="4" name="Rectangle 5"/>
          <p:cNvSpPr/>
          <p:nvPr/>
        </p:nvSpPr>
        <p:spPr>
          <a:xfrm>
            <a:off x="4022558" y="1432861"/>
            <a:ext cx="1781476" cy="492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11079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933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zh-CN" altLang="en-US" sz="3200" dirty="0" smtClean="0">
                <a:solidFill>
                  <a:schemeClr val="bg1"/>
                </a:solidFill>
                <a:latin typeface="Microsoft YaHei" panose="020B0503020204020204" pitchFamily="34" charset="-122"/>
                <a:ea typeface="Microsoft YaHei" panose="020B0503020204020204" pitchFamily="34" charset="-122"/>
              </a:rPr>
              <a:t>检索高被引及热点论文</a:t>
            </a:r>
            <a:endParaRPr lang="en-US" sz="3200" dirty="0">
              <a:solidFill>
                <a:schemeClr val="bg1"/>
              </a:solidFill>
              <a:latin typeface="Microsoft YaHei" panose="020B0503020204020204" pitchFamily="34" charset="-122"/>
              <a:ea typeface="Microsoft YaHei" panose="020B0503020204020204" pitchFamily="34" charset="-122"/>
            </a:endParaRPr>
          </a:p>
        </p:txBody>
      </p:sp>
      <p:sp>
        <p:nvSpPr>
          <p:cNvPr id="5" name="矩形 4"/>
          <p:cNvSpPr/>
          <p:nvPr/>
        </p:nvSpPr>
        <p:spPr>
          <a:xfrm>
            <a:off x="265497" y="3478329"/>
            <a:ext cx="1765434" cy="6124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519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Microsoft YaHei" panose="020B0503020204020204" pitchFamily="34" charset="-122"/>
                <a:ea typeface="Microsoft YaHei" panose="020B0503020204020204" pitchFamily="34" charset="-122"/>
              </a:rPr>
              <a:t>提纲</a:t>
            </a:r>
            <a:endParaRPr lang="zh-CN" altLang="en-US" dirty="0">
              <a:latin typeface="Microsoft YaHei" panose="020B0503020204020204" pitchFamily="34" charset="-122"/>
              <a:ea typeface="Microsoft YaHei" panose="020B0503020204020204" pitchFamily="34" charset="-122"/>
            </a:endParaRPr>
          </a:p>
        </p:txBody>
      </p:sp>
      <p:sp>
        <p:nvSpPr>
          <p:cNvPr id="3" name="内容占位符 2"/>
          <p:cNvSpPr>
            <a:spLocks noGrp="1"/>
          </p:cNvSpPr>
          <p:nvPr>
            <p:ph idx="1"/>
          </p:nvPr>
        </p:nvSpPr>
        <p:spPr/>
        <p:txBody>
          <a:bodyPr/>
          <a:lstStyle/>
          <a:p>
            <a:r>
              <a:rPr lang="zh-CN" altLang="en-US" sz="2400" dirty="0" smtClean="0">
                <a:latin typeface="Microsoft YaHei" panose="020B0503020204020204" pitchFamily="34" charset="-122"/>
                <a:ea typeface="Microsoft YaHei" panose="020B0503020204020204" pitchFamily="34" charset="-122"/>
              </a:rPr>
              <a:t>什么是</a:t>
            </a:r>
            <a:r>
              <a:rPr lang="en-US" altLang="zh-CN" sz="2400" dirty="0" smtClean="0">
                <a:latin typeface="Microsoft YaHei" panose="020B0503020204020204" pitchFamily="34" charset="-122"/>
                <a:ea typeface="Microsoft YaHei" panose="020B0503020204020204" pitchFamily="34" charset="-122"/>
              </a:rPr>
              <a:t>Web of Science</a:t>
            </a:r>
            <a:r>
              <a:rPr lang="zh-CN" altLang="en-US" sz="2400" dirty="0" smtClean="0">
                <a:latin typeface="Microsoft YaHei" panose="020B0503020204020204" pitchFamily="34" charset="-122"/>
                <a:ea typeface="Microsoft YaHei" panose="020B0503020204020204" pitchFamily="34" charset="-122"/>
              </a:rPr>
              <a:t>（</a:t>
            </a:r>
            <a:r>
              <a:rPr lang="en-US" altLang="zh-CN" sz="2400" dirty="0" smtClean="0">
                <a:latin typeface="Microsoft YaHei" panose="020B0503020204020204" pitchFamily="34" charset="-122"/>
                <a:ea typeface="Microsoft YaHei" panose="020B0503020204020204" pitchFamily="34" charset="-122"/>
              </a:rPr>
              <a:t>SCIE/SSCI</a:t>
            </a:r>
            <a:r>
              <a:rPr lang="zh-CN" altLang="en-US" sz="2400" dirty="0" smtClean="0">
                <a:latin typeface="Microsoft YaHei" panose="020B0503020204020204" pitchFamily="34" charset="-122"/>
                <a:ea typeface="Microsoft YaHei" panose="020B0503020204020204" pitchFamily="34" charset="-122"/>
              </a:rPr>
              <a:t>）</a:t>
            </a:r>
            <a:endParaRPr lang="en-US" altLang="zh-CN" sz="2400" dirty="0" smtClean="0">
              <a:latin typeface="Microsoft YaHei" panose="020B0503020204020204" pitchFamily="34" charset="-122"/>
              <a:ea typeface="Microsoft YaHei" panose="020B0503020204020204" pitchFamily="34" charset="-122"/>
            </a:endParaRPr>
          </a:p>
          <a:p>
            <a:r>
              <a:rPr lang="zh-CN" altLang="en-US" sz="2400" dirty="0" smtClean="0">
                <a:latin typeface="Microsoft YaHei" panose="020B0503020204020204" pitchFamily="34" charset="-122"/>
                <a:ea typeface="Microsoft YaHei" panose="020B0503020204020204" pitchFamily="34" charset="-122"/>
              </a:rPr>
              <a:t>硕博士生开题小案例</a:t>
            </a:r>
            <a:endParaRPr lang="en-US" altLang="zh-CN" sz="2400" dirty="0" smtClean="0">
              <a:latin typeface="Microsoft YaHei" panose="020B0503020204020204" pitchFamily="34" charset="-122"/>
              <a:ea typeface="Microsoft YaHei" panose="020B0503020204020204" pitchFamily="34" charset="-122"/>
            </a:endParaRPr>
          </a:p>
          <a:p>
            <a:r>
              <a:rPr lang="en-US" altLang="zh-CN" sz="2400" dirty="0">
                <a:latin typeface="Microsoft YaHei" panose="020B0503020204020204" pitchFamily="34" charset="-122"/>
                <a:ea typeface="Microsoft YaHei" panose="020B0503020204020204" pitchFamily="34" charset="-122"/>
              </a:rPr>
              <a:t>Web of </a:t>
            </a:r>
            <a:r>
              <a:rPr lang="en-US" altLang="zh-CN" sz="2400" dirty="0" smtClean="0">
                <a:latin typeface="Microsoft YaHei" panose="020B0503020204020204" pitchFamily="34" charset="-122"/>
                <a:ea typeface="Microsoft YaHei" panose="020B0503020204020204" pitchFamily="34" charset="-122"/>
              </a:rPr>
              <a:t>Science</a:t>
            </a:r>
            <a:r>
              <a:rPr lang="zh-CN" altLang="en-US" sz="2400" dirty="0" smtClean="0">
                <a:latin typeface="Microsoft YaHei" panose="020B0503020204020204" pitchFamily="34" charset="-122"/>
                <a:ea typeface="Microsoft YaHei" panose="020B0503020204020204" pitchFamily="34" charset="-122"/>
              </a:rPr>
              <a:t>高级应用</a:t>
            </a:r>
            <a:endParaRPr lang="en-US" altLang="zh-CN" sz="2400" dirty="0" smtClean="0">
              <a:latin typeface="Microsoft YaHei" panose="020B0503020204020204" pitchFamily="34" charset="-122"/>
              <a:ea typeface="Microsoft YaHei" panose="020B0503020204020204" pitchFamily="34" charset="-122"/>
            </a:endParaRPr>
          </a:p>
          <a:p>
            <a:r>
              <a:rPr lang="zh-CN" altLang="en-US" sz="2400" dirty="0" smtClean="0">
                <a:latin typeface="Microsoft YaHei" panose="020B0503020204020204" pitchFamily="34" charset="-122"/>
                <a:ea typeface="Microsoft YaHei" panose="020B0503020204020204" pitchFamily="34" charset="-122"/>
              </a:rPr>
              <a:t>论文管理和写作</a:t>
            </a:r>
            <a:endParaRPr lang="en-US" altLang="zh-CN" sz="2400" dirty="0" smtClean="0">
              <a:latin typeface="Microsoft YaHei" panose="020B0503020204020204" pitchFamily="34" charset="-122"/>
              <a:ea typeface="Microsoft YaHei" panose="020B0503020204020204" pitchFamily="34" charset="-122"/>
            </a:endParaRPr>
          </a:p>
          <a:p>
            <a:r>
              <a:rPr lang="en-US" altLang="zh-CN" sz="2400" dirty="0" smtClean="0">
                <a:latin typeface="Microsoft YaHei" panose="020B0503020204020204" pitchFamily="34" charset="-122"/>
                <a:ea typeface="Microsoft YaHei" panose="020B0503020204020204" pitchFamily="34" charset="-122"/>
              </a:rPr>
              <a:t>SCI</a:t>
            </a:r>
            <a:r>
              <a:rPr lang="zh-CN" altLang="en-US" sz="2400" dirty="0" smtClean="0">
                <a:latin typeface="Microsoft YaHei" panose="020B0503020204020204" pitchFamily="34" charset="-122"/>
                <a:ea typeface="Microsoft YaHei" panose="020B0503020204020204" pitchFamily="34" charset="-122"/>
              </a:rPr>
              <a:t>期刊选择和投稿</a:t>
            </a:r>
            <a:endParaRPr lang="en-US" altLang="zh-CN" sz="2400" dirty="0" smtClean="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32422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933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7981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2877" cy="5156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zh-CN" altLang="en-US" sz="2800" dirty="0">
                <a:solidFill>
                  <a:schemeClr val="bg1"/>
                </a:solidFill>
                <a:latin typeface="微软雅黑" panose="020B0503020204020204" pitchFamily="34" charset="-122"/>
                <a:ea typeface="微软雅黑" panose="020B0503020204020204" pitchFamily="34" charset="-122"/>
              </a:rPr>
              <a:t>分析检索结果，大致了解课题方向</a:t>
            </a:r>
            <a:endParaRPr lang="en-US" sz="2800"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7696200" y="1716907"/>
            <a:ext cx="990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42930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933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9867" y="3632573"/>
            <a:ext cx="8229600" cy="857250"/>
          </a:xfrm>
        </p:spPr>
        <p:txBody>
          <a:bodyPr/>
          <a:lstStyle/>
          <a:p>
            <a:r>
              <a:rPr lang="zh-CN" altLang="en-US" sz="2800" dirty="0">
                <a:latin typeface="微软雅黑" panose="020B0503020204020204" pitchFamily="34" charset="-122"/>
                <a:ea typeface="微软雅黑" panose="020B0503020204020204" pitchFamily="34" charset="-122"/>
              </a:rPr>
              <a:t>针对人员、期刊、学科、机构等</a:t>
            </a:r>
            <a:r>
              <a:rPr lang="en-US" altLang="zh-CN" sz="2800" dirty="0">
                <a:latin typeface="微软雅黑" panose="020B0503020204020204" pitchFamily="34" charset="-122"/>
                <a:ea typeface="微软雅黑" panose="020B0503020204020204" pitchFamily="34" charset="-122"/>
              </a:rPr>
              <a:t>16</a:t>
            </a:r>
            <a:r>
              <a:rPr lang="zh-CN" altLang="en-US" sz="2800" dirty="0">
                <a:latin typeface="微软雅黑" panose="020B0503020204020204" pitchFamily="34" charset="-122"/>
                <a:ea typeface="微软雅黑" panose="020B0503020204020204" pitchFamily="34" charset="-122"/>
              </a:rPr>
              <a:t>个字段分析</a:t>
            </a:r>
            <a:endParaRPr 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52472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933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459867" y="4075335"/>
            <a:ext cx="8229600" cy="857250"/>
          </a:xfrm>
        </p:spPr>
        <p:txBody>
          <a:bodyPr/>
          <a:lstStyle/>
          <a:p>
            <a:r>
              <a:rPr lang="zh-CN" altLang="en-US" sz="2800" dirty="0">
                <a:latin typeface="微软雅黑" panose="020B0503020204020204" pitchFamily="34" charset="-122"/>
                <a:ea typeface="微软雅黑" panose="020B0503020204020204" pitchFamily="34" charset="-122"/>
              </a:rPr>
              <a:t>作者检索：发文量大的科研人员</a:t>
            </a:r>
          </a:p>
        </p:txBody>
      </p:sp>
    </p:spTree>
    <p:extLst>
      <p:ext uri="{BB962C8B-B14F-4D97-AF65-F5344CB8AC3E}">
        <p14:creationId xmlns:p14="http://schemas.microsoft.com/office/powerpoint/2010/main" val="2275472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933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4485373" y="2258020"/>
            <a:ext cx="4663960" cy="627459"/>
          </a:xfrm>
        </p:spPr>
        <p:txBody>
          <a:bodyPr/>
          <a:lstStyle/>
          <a:p>
            <a:r>
              <a:rPr lang="zh-CN" altLang="en-US" sz="2800" dirty="0">
                <a:latin typeface="微软雅黑" panose="020B0503020204020204" pitchFamily="34" charset="-122"/>
                <a:ea typeface="微软雅黑" panose="020B0503020204020204" pitchFamily="34" charset="-122"/>
              </a:rPr>
              <a:t>国家和地区检</a:t>
            </a:r>
            <a:r>
              <a:rPr lang="zh-CN" altLang="en-US" sz="2800" dirty="0" smtClean="0">
                <a:latin typeface="微软雅黑" panose="020B0503020204020204" pitchFamily="34" charset="-122"/>
                <a:ea typeface="微软雅黑" panose="020B0503020204020204" pitchFamily="34" charset="-122"/>
              </a:rPr>
              <a:t>索</a:t>
            </a:r>
            <a:endParaRPr lang="zh-CN" altLang="en-US" sz="2800" dirty="0">
              <a:latin typeface="微软雅黑" panose="020B0503020204020204" pitchFamily="34" charset="-122"/>
              <a:ea typeface="微软雅黑" panose="020B0503020204020204" pitchFamily="34" charset="-122"/>
            </a:endParaRPr>
          </a:p>
        </p:txBody>
      </p:sp>
      <p:sp>
        <p:nvSpPr>
          <p:cNvPr id="4" name="Rectangle 5"/>
          <p:cNvSpPr/>
          <p:nvPr/>
        </p:nvSpPr>
        <p:spPr>
          <a:xfrm>
            <a:off x="296779" y="1526807"/>
            <a:ext cx="3447448" cy="171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1674827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0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917576" y="4425"/>
            <a:ext cx="7369175" cy="627459"/>
          </a:xfrm>
        </p:spPr>
        <p:txBody>
          <a:bodyPr/>
          <a:lstStyle/>
          <a:p>
            <a:r>
              <a:rPr lang="zh-CN" altLang="en-US" sz="2800" dirty="0">
                <a:latin typeface="微软雅黑" panose="020B0503020204020204" pitchFamily="34" charset="-122"/>
                <a:ea typeface="微软雅黑" panose="020B0503020204020204" pitchFamily="34" charset="-122"/>
              </a:rPr>
              <a:t>科研基金检索：</a:t>
            </a:r>
          </a:p>
        </p:txBody>
      </p:sp>
    </p:spTree>
    <p:extLst>
      <p:ext uri="{BB962C8B-B14F-4D97-AF65-F5344CB8AC3E}">
        <p14:creationId xmlns:p14="http://schemas.microsoft.com/office/powerpoint/2010/main" val="18468036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933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917576" y="4425"/>
            <a:ext cx="7369175" cy="627459"/>
          </a:xfrm>
        </p:spPr>
        <p:txBody>
          <a:bodyPr/>
          <a:lstStyle/>
          <a:p>
            <a:r>
              <a:rPr lang="zh-CN" altLang="en-US" sz="2800" dirty="0">
                <a:latin typeface="微软雅黑" panose="020B0503020204020204" pitchFamily="34" charset="-122"/>
                <a:ea typeface="微软雅黑" panose="020B0503020204020204" pitchFamily="34" charset="-122"/>
              </a:rPr>
              <a:t>科研机构检索：为科研合作、学术交流作参考</a:t>
            </a:r>
          </a:p>
        </p:txBody>
      </p:sp>
      <p:sp>
        <p:nvSpPr>
          <p:cNvPr id="5" name="Rectangle 5"/>
          <p:cNvSpPr/>
          <p:nvPr/>
        </p:nvSpPr>
        <p:spPr>
          <a:xfrm>
            <a:off x="4379494" y="2758841"/>
            <a:ext cx="3012707" cy="171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758492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9333"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705726" y="895669"/>
            <a:ext cx="5115828" cy="627459"/>
          </a:xfrm>
        </p:spPr>
        <p:txBody>
          <a:bodyPr/>
          <a:lstStyle/>
          <a:p>
            <a:r>
              <a:rPr lang="zh-CN" altLang="en-US" sz="2800" dirty="0">
                <a:latin typeface="Microsoft YaHei" panose="020B0503020204020204" pitchFamily="34" charset="-122"/>
                <a:ea typeface="Microsoft YaHei" panose="020B0503020204020204" pitchFamily="34" charset="-122"/>
              </a:rPr>
              <a:t>论</a:t>
            </a:r>
            <a:r>
              <a:rPr lang="zh-CN" altLang="en-US" sz="2800" dirty="0" smtClean="0">
                <a:latin typeface="Microsoft YaHei" panose="020B0503020204020204" pitchFamily="34" charset="-122"/>
                <a:ea typeface="Microsoft YaHei" panose="020B0503020204020204" pitchFamily="34" charset="-122"/>
              </a:rPr>
              <a:t>文数量变化趋势</a:t>
            </a:r>
            <a:endParaRPr lang="en-US" sz="2800" dirty="0">
              <a:latin typeface="Microsoft YaHei" panose="020B0503020204020204" pitchFamily="34" charset="-122"/>
              <a:ea typeface="Microsoft YaHei" panose="020B0503020204020204" pitchFamily="34" charset="-122"/>
            </a:endParaRPr>
          </a:p>
        </p:txBody>
      </p:sp>
      <p:graphicFrame>
        <p:nvGraphicFramePr>
          <p:cNvPr id="4" name="Chart 3"/>
          <p:cNvGraphicFramePr>
            <a:graphicFrameLocks/>
          </p:cNvGraphicFramePr>
          <p:nvPr>
            <p:extLst>
              <p:ext uri="{D42A27DB-BD31-4B8C-83A1-F6EECF244321}">
                <p14:modId xmlns:p14="http://schemas.microsoft.com/office/powerpoint/2010/main" val="492672607"/>
              </p:ext>
            </p:extLst>
          </p:nvPr>
        </p:nvGraphicFramePr>
        <p:xfrm>
          <a:off x="3782728" y="1309036"/>
          <a:ext cx="5038826" cy="36449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8554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933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1228858" y="2391490"/>
            <a:ext cx="7369175" cy="627459"/>
          </a:xfrm>
        </p:spPr>
        <p:txBody>
          <a:bodyPr/>
          <a:lstStyle/>
          <a:p>
            <a:r>
              <a:rPr lang="zh-CN" altLang="en-US" sz="2800" dirty="0">
                <a:latin typeface="微软雅黑" panose="020B0503020204020204" pitchFamily="34" charset="-122"/>
                <a:ea typeface="微软雅黑" panose="020B0503020204020204" pitchFamily="34" charset="-122"/>
              </a:rPr>
              <a:t>期刊检</a:t>
            </a:r>
            <a:r>
              <a:rPr lang="zh-CN" altLang="en-US" sz="2800" dirty="0" smtClean="0">
                <a:latin typeface="微软雅黑" panose="020B0503020204020204" pitchFamily="34" charset="-122"/>
                <a:ea typeface="微软雅黑" panose="020B0503020204020204" pitchFamily="34" charset="-122"/>
              </a:rPr>
              <a:t>索</a:t>
            </a:r>
            <a:endParaRPr lang="zh-CN" alt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60313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933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5399773" y="2396692"/>
            <a:ext cx="3744227" cy="699260"/>
          </a:xfrm>
        </p:spPr>
        <p:txBody>
          <a:bodyPr/>
          <a:lstStyle/>
          <a:p>
            <a:r>
              <a:rPr lang="zh-CN" altLang="en-US" sz="2800" dirty="0">
                <a:latin typeface="微软雅黑" panose="020B0503020204020204" pitchFamily="34" charset="-122"/>
                <a:ea typeface="微软雅黑" panose="020B0503020204020204" pitchFamily="34" charset="-122"/>
              </a:rPr>
              <a:t>研究领域检</a:t>
            </a:r>
            <a:r>
              <a:rPr lang="zh-CN" altLang="en-US" sz="2800" dirty="0" smtClean="0">
                <a:latin typeface="微软雅黑" panose="020B0503020204020204" pitchFamily="34" charset="-122"/>
                <a:ea typeface="微软雅黑" panose="020B0503020204020204" pitchFamily="34" charset="-122"/>
              </a:rPr>
              <a:t>索</a:t>
            </a:r>
            <a:endParaRPr lang="zh-CN" alt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19573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285750"/>
            <a:ext cx="7369175" cy="627460"/>
          </a:xfrm>
        </p:spPr>
        <p:txBody>
          <a:bodyPr/>
          <a:lstStyle/>
          <a:p>
            <a:r>
              <a:rPr lang="en-US" altLang="zh-CN" sz="2400" dirty="0" smtClean="0">
                <a:latin typeface="Microsoft YaHei" panose="020B0503020204020204" pitchFamily="34" charset="-122"/>
                <a:ea typeface="Microsoft YaHei" panose="020B0503020204020204" pitchFamily="34" charset="-122"/>
              </a:rPr>
              <a:t>SCI(Science Citation Index)</a:t>
            </a:r>
            <a:r>
              <a:rPr lang="zh-CN" altLang="en-US" sz="2400" dirty="0" smtClean="0">
                <a:latin typeface="Microsoft YaHei" panose="020B0503020204020204" pitchFamily="34" charset="-122"/>
                <a:ea typeface="Microsoft YaHei" panose="020B0503020204020204" pitchFamily="34" charset="-122"/>
              </a:rPr>
              <a:t>的前世今生</a:t>
            </a:r>
          </a:p>
        </p:txBody>
      </p:sp>
      <p:grpSp>
        <p:nvGrpSpPr>
          <p:cNvPr id="2" name="Group 2"/>
          <p:cNvGrpSpPr>
            <a:grpSpLocks/>
          </p:cNvGrpSpPr>
          <p:nvPr/>
        </p:nvGrpSpPr>
        <p:grpSpPr bwMode="auto">
          <a:xfrm>
            <a:off x="6735763" y="626270"/>
            <a:ext cx="2286000" cy="3863579"/>
            <a:chOff x="4172" y="618"/>
            <a:chExt cx="1440" cy="3245"/>
          </a:xfrm>
        </p:grpSpPr>
        <p:pic>
          <p:nvPicPr>
            <p:cNvPr id="20530" name="Picture 4" descr="egpica2"/>
            <p:cNvPicPr>
              <a:picLocks noChangeAspect="1" noChangeArrowheads="1"/>
            </p:cNvPicPr>
            <p:nvPr/>
          </p:nvPicPr>
          <p:blipFill>
            <a:blip r:embed="rId2">
              <a:extLst>
                <a:ext uri="{28A0092B-C50C-407E-A947-70E740481C1C}">
                  <a14:useLocalDpi xmlns:a14="http://schemas.microsoft.com/office/drawing/2010/main" val="0"/>
                </a:ext>
              </a:extLst>
            </a:blip>
            <a:srcRect l="6667" t="2919" r="13335" b="9489"/>
            <a:stretch>
              <a:fillRect/>
            </a:stretch>
          </p:blipFill>
          <p:spPr bwMode="auto">
            <a:xfrm>
              <a:off x="4241" y="618"/>
              <a:ext cx="1114" cy="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1" name="Rectangle 5"/>
            <p:cNvSpPr>
              <a:spLocks noChangeArrowheads="1"/>
            </p:cNvSpPr>
            <p:nvPr/>
          </p:nvSpPr>
          <p:spPr bwMode="auto">
            <a:xfrm>
              <a:off x="4172" y="1980"/>
              <a:ext cx="1440" cy="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n-US" altLang="zh-CN" sz="1100" b="1" dirty="0">
                  <a:latin typeface="Microsoft YaHei" panose="020B0503020204020204" pitchFamily="34" charset="-122"/>
                  <a:ea typeface="Microsoft YaHei" panose="020B0503020204020204" pitchFamily="34" charset="-122"/>
                </a:rPr>
                <a:t>Dr. Eugene Garfield</a:t>
              </a:r>
            </a:p>
            <a:p>
              <a:pPr eaLnBrk="0" hangingPunct="0">
                <a:spcBef>
                  <a:spcPct val="35000"/>
                </a:spcBef>
              </a:pPr>
              <a:r>
                <a:rPr lang="en-US" altLang="zh-CN" sz="1100" b="1" dirty="0">
                  <a:latin typeface="Microsoft YaHei" panose="020B0503020204020204" pitchFamily="34" charset="-122"/>
                  <a:ea typeface="Microsoft YaHei" panose="020B0503020204020204" pitchFamily="34" charset="-122"/>
                </a:rPr>
                <a:t>Founder &amp; Chairman Emeritus </a:t>
              </a:r>
              <a:br>
                <a:rPr lang="en-US" altLang="zh-CN" sz="1100" b="1" dirty="0">
                  <a:latin typeface="Microsoft YaHei" panose="020B0503020204020204" pitchFamily="34" charset="-122"/>
                  <a:ea typeface="Microsoft YaHei" panose="020B0503020204020204" pitchFamily="34" charset="-122"/>
                </a:rPr>
              </a:br>
              <a:r>
                <a:rPr lang="en-US" altLang="zh-CN" sz="1100" b="1" dirty="0">
                  <a:latin typeface="Microsoft YaHei" panose="020B0503020204020204" pitchFamily="34" charset="-122"/>
                  <a:ea typeface="Microsoft YaHei" panose="020B0503020204020204" pitchFamily="34" charset="-122"/>
                </a:rPr>
                <a:t>ISI, Thomson Scientific </a:t>
              </a:r>
            </a:p>
            <a:p>
              <a:pPr eaLnBrk="0" hangingPunct="0">
                <a:spcBef>
                  <a:spcPct val="35000"/>
                </a:spcBef>
              </a:pPr>
              <a:r>
                <a:rPr lang="en-US" altLang="zh-CN" sz="1100" b="1" dirty="0">
                  <a:latin typeface="Microsoft YaHei" panose="020B0503020204020204" pitchFamily="34" charset="-122"/>
                  <a:ea typeface="Microsoft YaHei" panose="020B0503020204020204" pitchFamily="34" charset="-122"/>
                </a:rPr>
                <a:t>“Our ultimate goal is to extend our retrospective coverage of the scientific literature back to the twentieth century.  The Century of Science initiative makes that dream come true.”</a:t>
              </a:r>
            </a:p>
          </p:txBody>
        </p:sp>
      </p:grpSp>
      <p:sp>
        <p:nvSpPr>
          <p:cNvPr id="19460" name="Rectangle 13"/>
          <p:cNvSpPr>
            <a:spLocks noChangeArrowheads="1"/>
          </p:cNvSpPr>
          <p:nvPr/>
        </p:nvSpPr>
        <p:spPr bwMode="auto">
          <a:xfrm>
            <a:off x="269875" y="762562"/>
            <a:ext cx="5867400"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Clr>
                <a:schemeClr val="tx2"/>
              </a:buClr>
              <a:buSzPct val="60000"/>
              <a:buFont typeface="Wingdings" pitchFamily="2" charset="2"/>
              <a:buChar char="n"/>
            </a:pPr>
            <a:r>
              <a:rPr lang="en-GB" altLang="zh-CN" dirty="0" err="1">
                <a:solidFill>
                  <a:srgbClr val="4D4D4D"/>
                </a:solidFill>
                <a:latin typeface="Microsoft YaHei" panose="020B0503020204020204" pitchFamily="34" charset="-122"/>
                <a:ea typeface="Microsoft YaHei" panose="020B0503020204020204" pitchFamily="34" charset="-122"/>
              </a:rPr>
              <a:t>Dr.</a:t>
            </a:r>
            <a:r>
              <a:rPr lang="en-GB" altLang="zh-CN" dirty="0">
                <a:solidFill>
                  <a:srgbClr val="4D4D4D"/>
                </a:solidFill>
                <a:latin typeface="Microsoft YaHei" panose="020B0503020204020204" pitchFamily="34" charset="-122"/>
                <a:ea typeface="Microsoft YaHei" panose="020B0503020204020204" pitchFamily="34" charset="-122"/>
              </a:rPr>
              <a:t> Garfield 1955</a:t>
            </a:r>
            <a:r>
              <a:rPr lang="zh-CN" altLang="en-GB" dirty="0">
                <a:solidFill>
                  <a:srgbClr val="4D4D4D"/>
                </a:solidFill>
                <a:latin typeface="Microsoft YaHei" panose="020B0503020204020204" pitchFamily="34" charset="-122"/>
                <a:ea typeface="Microsoft YaHei" panose="020B0503020204020204" pitchFamily="34" charset="-122"/>
              </a:rPr>
              <a:t>年在</a:t>
            </a:r>
            <a:r>
              <a:rPr lang="en-GB" dirty="0">
                <a:solidFill>
                  <a:srgbClr val="4D4D4D"/>
                </a:solidFill>
                <a:latin typeface="Microsoft YaHei" panose="020B0503020204020204" pitchFamily="34" charset="-122"/>
                <a:ea typeface="Microsoft YaHei" panose="020B0503020204020204" pitchFamily="34" charset="-122"/>
              </a:rPr>
              <a:t> </a:t>
            </a:r>
            <a:r>
              <a:rPr lang="en-GB" altLang="zh-CN" i="1" u="sng" dirty="0">
                <a:solidFill>
                  <a:srgbClr val="4D4D4D"/>
                </a:solidFill>
                <a:latin typeface="Microsoft YaHei" panose="020B0503020204020204" pitchFamily="34" charset="-122"/>
                <a:ea typeface="Microsoft YaHei" panose="020B0503020204020204" pitchFamily="34" charset="-122"/>
              </a:rPr>
              <a:t>Science</a:t>
            </a:r>
            <a:r>
              <a:rPr lang="en-GB" altLang="zh-CN" dirty="0">
                <a:solidFill>
                  <a:srgbClr val="4D4D4D"/>
                </a:solidFill>
                <a:latin typeface="Microsoft YaHei" panose="020B0503020204020204" pitchFamily="34" charset="-122"/>
                <a:ea typeface="Microsoft YaHei" panose="020B0503020204020204" pitchFamily="34" charset="-122"/>
              </a:rPr>
              <a:t> </a:t>
            </a:r>
            <a:r>
              <a:rPr lang="zh-CN" altLang="en-GB" dirty="0">
                <a:solidFill>
                  <a:srgbClr val="4D4D4D"/>
                </a:solidFill>
                <a:latin typeface="Microsoft YaHei" panose="020B0503020204020204" pitchFamily="34" charset="-122"/>
                <a:ea typeface="Microsoft YaHei" panose="020B0503020204020204" pitchFamily="34" charset="-122"/>
              </a:rPr>
              <a:t>发表论文提出将引文索引作为一种新的文献检索与分类工具</a:t>
            </a:r>
            <a:r>
              <a:rPr lang="zh-CN" altLang="en-US" dirty="0">
                <a:solidFill>
                  <a:srgbClr val="4D4D4D"/>
                </a:solidFill>
                <a:latin typeface="Microsoft YaHei" panose="020B0503020204020204" pitchFamily="34" charset="-122"/>
                <a:ea typeface="Microsoft YaHei" panose="020B0503020204020204" pitchFamily="34" charset="-122"/>
              </a:rPr>
              <a:t>，</a:t>
            </a:r>
            <a:r>
              <a:rPr lang="zh-CN" altLang="en-GB" dirty="0">
                <a:solidFill>
                  <a:srgbClr val="4D4D4D"/>
                </a:solidFill>
                <a:latin typeface="Microsoft YaHei" panose="020B0503020204020204" pitchFamily="34" charset="-122"/>
                <a:ea typeface="Microsoft YaHei" panose="020B0503020204020204" pitchFamily="34" charset="-122"/>
              </a:rPr>
              <a:t>将一篇文献作为检索字段从而跟踪一个</a:t>
            </a:r>
            <a:r>
              <a:rPr lang="zh-CN" altLang="en-US" dirty="0">
                <a:solidFill>
                  <a:srgbClr val="4D4D4D"/>
                </a:solidFill>
                <a:latin typeface="Microsoft YaHei" panose="020B0503020204020204" pitchFamily="34" charset="-122"/>
                <a:ea typeface="Microsoft YaHei" panose="020B0503020204020204" pitchFamily="34" charset="-122"/>
              </a:rPr>
              <a:t>“</a:t>
            </a:r>
            <a:r>
              <a:rPr lang="en-GB" altLang="zh-CN" dirty="0">
                <a:solidFill>
                  <a:srgbClr val="4D4D4D"/>
                </a:solidFill>
                <a:latin typeface="Microsoft YaHei" panose="020B0503020204020204" pitchFamily="34" charset="-122"/>
                <a:ea typeface="Microsoft YaHei" panose="020B0503020204020204" pitchFamily="34" charset="-122"/>
              </a:rPr>
              <a:t>Idea</a:t>
            </a:r>
            <a:r>
              <a:rPr lang="zh-CN" altLang="en-US" dirty="0">
                <a:solidFill>
                  <a:srgbClr val="4D4D4D"/>
                </a:solidFill>
                <a:latin typeface="Microsoft YaHei" panose="020B0503020204020204" pitchFamily="34" charset="-122"/>
                <a:ea typeface="Microsoft YaHei" panose="020B0503020204020204" pitchFamily="34" charset="-122"/>
              </a:rPr>
              <a:t>”</a:t>
            </a:r>
            <a:r>
              <a:rPr lang="zh-CN" altLang="en-GB" dirty="0">
                <a:solidFill>
                  <a:srgbClr val="4D4D4D"/>
                </a:solidFill>
                <a:latin typeface="Microsoft YaHei" panose="020B0503020204020204" pitchFamily="34" charset="-122"/>
                <a:ea typeface="Microsoft YaHei" panose="020B0503020204020204" pitchFamily="34" charset="-122"/>
              </a:rPr>
              <a:t>的发展过程</a:t>
            </a:r>
            <a:endParaRPr lang="en-US" altLang="zh-CN" dirty="0">
              <a:solidFill>
                <a:srgbClr val="4D4D4D"/>
              </a:solidFill>
              <a:latin typeface="Microsoft YaHei" panose="020B0503020204020204" pitchFamily="34" charset="-122"/>
              <a:ea typeface="Microsoft YaHei" panose="020B0503020204020204" pitchFamily="34" charset="-122"/>
            </a:endParaRPr>
          </a:p>
          <a:p>
            <a:pPr marL="342900" indent="-342900">
              <a:lnSpc>
                <a:spcPct val="90000"/>
              </a:lnSpc>
              <a:spcBef>
                <a:spcPct val="20000"/>
              </a:spcBef>
              <a:buClr>
                <a:schemeClr val="tx2"/>
              </a:buClr>
              <a:buSzPct val="60000"/>
            </a:pPr>
            <a:endParaRPr lang="en-GB" altLang="zh-CN" dirty="0">
              <a:solidFill>
                <a:srgbClr val="4D4D4D"/>
              </a:solidFill>
              <a:latin typeface="Microsoft YaHei" panose="020B0503020204020204" pitchFamily="34" charset="-122"/>
              <a:ea typeface="Microsoft YaHei" panose="020B0503020204020204" pitchFamily="34" charset="-122"/>
            </a:endParaRPr>
          </a:p>
        </p:txBody>
      </p:sp>
      <p:grpSp>
        <p:nvGrpSpPr>
          <p:cNvPr id="3" name="组合 8"/>
          <p:cNvGrpSpPr>
            <a:grpSpLocks/>
          </p:cNvGrpSpPr>
          <p:nvPr/>
        </p:nvGrpSpPr>
        <p:grpSpPr bwMode="auto">
          <a:xfrm>
            <a:off x="515938" y="1693632"/>
            <a:ext cx="5783262" cy="3401904"/>
            <a:chOff x="990600" y="1600200"/>
            <a:chExt cx="7772400" cy="5301790"/>
          </a:xfrm>
        </p:grpSpPr>
        <p:sp>
          <p:nvSpPr>
            <p:cNvPr id="20487" name="Rectangle 3"/>
            <p:cNvSpPr>
              <a:spLocks noChangeArrowheads="1"/>
            </p:cNvSpPr>
            <p:nvPr/>
          </p:nvSpPr>
          <p:spPr bwMode="auto">
            <a:xfrm>
              <a:off x="3200923" y="3199695"/>
              <a:ext cx="684858"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88" name="Rectangle 4"/>
            <p:cNvSpPr>
              <a:spLocks noChangeArrowheads="1"/>
            </p:cNvSpPr>
            <p:nvPr/>
          </p:nvSpPr>
          <p:spPr bwMode="auto">
            <a:xfrm>
              <a:off x="1447173" y="1676279"/>
              <a:ext cx="686992"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89" name="Rectangle 5"/>
            <p:cNvSpPr>
              <a:spLocks noChangeArrowheads="1"/>
            </p:cNvSpPr>
            <p:nvPr/>
          </p:nvSpPr>
          <p:spPr bwMode="auto">
            <a:xfrm>
              <a:off x="3275596" y="2210680"/>
              <a:ext cx="686992"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90" name="Rectangle 6"/>
            <p:cNvSpPr>
              <a:spLocks noChangeArrowheads="1"/>
            </p:cNvSpPr>
            <p:nvPr/>
          </p:nvSpPr>
          <p:spPr bwMode="auto">
            <a:xfrm>
              <a:off x="2819023" y="1828434"/>
              <a:ext cx="686992"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91" name="Rectangle 7"/>
            <p:cNvSpPr>
              <a:spLocks noChangeArrowheads="1"/>
            </p:cNvSpPr>
            <p:nvPr/>
          </p:nvSpPr>
          <p:spPr bwMode="auto">
            <a:xfrm>
              <a:off x="2134165" y="2667149"/>
              <a:ext cx="684858"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92" name="Rectangle 8"/>
            <p:cNvSpPr>
              <a:spLocks noChangeArrowheads="1"/>
            </p:cNvSpPr>
            <p:nvPr/>
          </p:nvSpPr>
          <p:spPr bwMode="auto">
            <a:xfrm>
              <a:off x="2208837" y="1600200"/>
              <a:ext cx="686992"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93" name="Rectangle 9"/>
            <p:cNvSpPr>
              <a:spLocks noChangeArrowheads="1"/>
            </p:cNvSpPr>
            <p:nvPr/>
          </p:nvSpPr>
          <p:spPr bwMode="auto">
            <a:xfrm>
              <a:off x="1295692" y="2591070"/>
              <a:ext cx="684859"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94" name="Rectangle 10"/>
            <p:cNvSpPr>
              <a:spLocks noChangeArrowheads="1"/>
            </p:cNvSpPr>
            <p:nvPr/>
          </p:nvSpPr>
          <p:spPr bwMode="auto">
            <a:xfrm>
              <a:off x="2439257" y="3810175"/>
              <a:ext cx="684859"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95" name="Rectangle 11"/>
            <p:cNvSpPr>
              <a:spLocks noChangeArrowheads="1"/>
            </p:cNvSpPr>
            <p:nvPr/>
          </p:nvSpPr>
          <p:spPr bwMode="auto">
            <a:xfrm>
              <a:off x="1600786" y="3810175"/>
              <a:ext cx="684858"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96" name="Rectangle 12"/>
            <p:cNvSpPr>
              <a:spLocks noChangeArrowheads="1"/>
            </p:cNvSpPr>
            <p:nvPr/>
          </p:nvSpPr>
          <p:spPr bwMode="auto">
            <a:xfrm>
              <a:off x="990600" y="3505864"/>
              <a:ext cx="684858"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97" name="Rectangle 13"/>
            <p:cNvSpPr>
              <a:spLocks noChangeArrowheads="1"/>
            </p:cNvSpPr>
            <p:nvPr/>
          </p:nvSpPr>
          <p:spPr bwMode="auto">
            <a:xfrm>
              <a:off x="1675458" y="5029280"/>
              <a:ext cx="686992"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98" name="Rectangle 14"/>
            <p:cNvSpPr>
              <a:spLocks noChangeArrowheads="1"/>
            </p:cNvSpPr>
            <p:nvPr/>
          </p:nvSpPr>
          <p:spPr bwMode="auto">
            <a:xfrm>
              <a:off x="3580689" y="4266642"/>
              <a:ext cx="686992"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499" name="Rectangle 15"/>
            <p:cNvSpPr>
              <a:spLocks noChangeArrowheads="1"/>
            </p:cNvSpPr>
            <p:nvPr/>
          </p:nvSpPr>
          <p:spPr bwMode="auto">
            <a:xfrm>
              <a:off x="2667544" y="4724966"/>
              <a:ext cx="684858"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00" name="Rectangle 16"/>
            <p:cNvSpPr>
              <a:spLocks noChangeArrowheads="1"/>
            </p:cNvSpPr>
            <p:nvPr/>
          </p:nvSpPr>
          <p:spPr bwMode="auto">
            <a:xfrm>
              <a:off x="4572774" y="5257511"/>
              <a:ext cx="684859"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01" name="Rectangle 17"/>
            <p:cNvSpPr>
              <a:spLocks noChangeArrowheads="1"/>
            </p:cNvSpPr>
            <p:nvPr/>
          </p:nvSpPr>
          <p:spPr bwMode="auto">
            <a:xfrm>
              <a:off x="4801060" y="3658020"/>
              <a:ext cx="684858"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02" name="Rectangle 18"/>
            <p:cNvSpPr>
              <a:spLocks noChangeArrowheads="1"/>
            </p:cNvSpPr>
            <p:nvPr/>
          </p:nvSpPr>
          <p:spPr bwMode="auto">
            <a:xfrm>
              <a:off x="4114068" y="2056669"/>
              <a:ext cx="686992"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03" name="Rectangle 19"/>
            <p:cNvSpPr>
              <a:spLocks noChangeArrowheads="1"/>
            </p:cNvSpPr>
            <p:nvPr/>
          </p:nvSpPr>
          <p:spPr bwMode="auto">
            <a:xfrm>
              <a:off x="5485919" y="1828434"/>
              <a:ext cx="686992"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04" name="Rectangle 20"/>
            <p:cNvSpPr>
              <a:spLocks noChangeArrowheads="1"/>
            </p:cNvSpPr>
            <p:nvPr/>
          </p:nvSpPr>
          <p:spPr bwMode="auto">
            <a:xfrm>
              <a:off x="6019298" y="2591070"/>
              <a:ext cx="686992"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05" name="Rectangle 21"/>
            <p:cNvSpPr>
              <a:spLocks noChangeArrowheads="1"/>
            </p:cNvSpPr>
            <p:nvPr/>
          </p:nvSpPr>
          <p:spPr bwMode="auto">
            <a:xfrm>
              <a:off x="5106153" y="2743226"/>
              <a:ext cx="684859"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06" name="Rectangle 22"/>
            <p:cNvSpPr>
              <a:spLocks noChangeArrowheads="1"/>
            </p:cNvSpPr>
            <p:nvPr/>
          </p:nvSpPr>
          <p:spPr bwMode="auto">
            <a:xfrm>
              <a:off x="5944625" y="3734097"/>
              <a:ext cx="684858"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07" name="Rectangle 23"/>
            <p:cNvSpPr>
              <a:spLocks noChangeArrowheads="1"/>
            </p:cNvSpPr>
            <p:nvPr/>
          </p:nvSpPr>
          <p:spPr bwMode="auto">
            <a:xfrm>
              <a:off x="4952540" y="4572810"/>
              <a:ext cx="686992"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08" name="Rectangle 24"/>
            <p:cNvSpPr>
              <a:spLocks noChangeArrowheads="1"/>
            </p:cNvSpPr>
            <p:nvPr/>
          </p:nvSpPr>
          <p:spPr bwMode="auto">
            <a:xfrm>
              <a:off x="6019298" y="5105357"/>
              <a:ext cx="686992"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09" name="Rectangle 25"/>
            <p:cNvSpPr>
              <a:spLocks noChangeArrowheads="1"/>
            </p:cNvSpPr>
            <p:nvPr/>
          </p:nvSpPr>
          <p:spPr bwMode="auto">
            <a:xfrm>
              <a:off x="4267681" y="3199693"/>
              <a:ext cx="684858"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10" name="Rectangle 26"/>
            <p:cNvSpPr>
              <a:spLocks noChangeArrowheads="1"/>
            </p:cNvSpPr>
            <p:nvPr/>
          </p:nvSpPr>
          <p:spPr bwMode="auto">
            <a:xfrm>
              <a:off x="7162863" y="1980592"/>
              <a:ext cx="684859"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11" name="Rectangle 27"/>
            <p:cNvSpPr>
              <a:spLocks noChangeArrowheads="1"/>
            </p:cNvSpPr>
            <p:nvPr/>
          </p:nvSpPr>
          <p:spPr bwMode="auto">
            <a:xfrm>
              <a:off x="6629483" y="2286758"/>
              <a:ext cx="684859"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12" name="Rectangle 28"/>
            <p:cNvSpPr>
              <a:spLocks noChangeArrowheads="1"/>
            </p:cNvSpPr>
            <p:nvPr/>
          </p:nvSpPr>
          <p:spPr bwMode="auto">
            <a:xfrm>
              <a:off x="6934577" y="3962331"/>
              <a:ext cx="684858"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13" name="Rectangle 29"/>
            <p:cNvSpPr>
              <a:spLocks noChangeArrowheads="1"/>
            </p:cNvSpPr>
            <p:nvPr/>
          </p:nvSpPr>
          <p:spPr bwMode="auto">
            <a:xfrm>
              <a:off x="6172911" y="4266642"/>
              <a:ext cx="684859"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14" name="Rectangle 30"/>
            <p:cNvSpPr>
              <a:spLocks noChangeArrowheads="1"/>
            </p:cNvSpPr>
            <p:nvPr/>
          </p:nvSpPr>
          <p:spPr bwMode="auto">
            <a:xfrm>
              <a:off x="7467956" y="5181434"/>
              <a:ext cx="684858"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15" name="Rectangle 31"/>
            <p:cNvSpPr>
              <a:spLocks noChangeArrowheads="1"/>
            </p:cNvSpPr>
            <p:nvPr/>
          </p:nvSpPr>
          <p:spPr bwMode="auto">
            <a:xfrm>
              <a:off x="8078142" y="3429784"/>
              <a:ext cx="684858" cy="1644479"/>
            </a:xfrm>
            <a:prstGeom prst="rect">
              <a:avLst/>
            </a:prstGeom>
            <a:solidFill>
              <a:srgbClr val="99CC00"/>
            </a:solidFill>
            <a:ln w="12700">
              <a:solidFill>
                <a:srgbClr val="99CC00"/>
              </a:solidFill>
              <a:miter lim="800000"/>
              <a:headEnd/>
              <a:tailEnd/>
            </a:ln>
            <a:effectLst>
              <a:outerShdw dist="107763" dir="2700000" algn="ctr" rotWithShape="0">
                <a:schemeClr val="bg2"/>
              </a:outerShdw>
            </a:effectLst>
          </p:spPr>
          <p:txBody>
            <a:bodyPr lIns="81204" tIns="39889" rIns="81204" bIns="39889">
              <a:spAutoFit/>
            </a:bodyPr>
            <a:lstStyle/>
            <a:p>
              <a:pPr algn="just"/>
              <a:endParaRPr lang="en-US" altLang="zh-CN" sz="500" baseline="30000">
                <a:latin typeface="Microsoft YaHei" panose="020B0503020204020204" pitchFamily="34" charset="-122"/>
                <a:ea typeface="Microsoft YaHei" panose="020B0503020204020204" pitchFamily="34" charset="-122"/>
              </a:endParaRPr>
            </a:p>
            <a:p>
              <a:pPr algn="just"/>
              <a:r>
                <a:rPr lang="en-US" altLang="zh-CN" sz="500" baseline="30000">
                  <a:latin typeface="Microsoft YaHei" panose="020B0503020204020204" pitchFamily="34" charset="-122"/>
                  <a:ea typeface="Microsoft YaHei" panose="020B0503020204020204" pitchFamily="34" charset="-122"/>
                </a:rPr>
                <a:t>Synthesis of Amino Acids</a:t>
              </a:r>
            </a:p>
            <a:p>
              <a:pPr algn="just"/>
              <a:endParaRPr lang="en-US" altLang="zh-CN" sz="800" baseline="30000">
                <a:latin typeface="Microsoft YaHei" panose="020B0503020204020204" pitchFamily="34" charset="-122"/>
                <a:ea typeface="Microsoft YaHei" panose="020B0503020204020204" pitchFamily="34" charset="-122"/>
              </a:endParaRPr>
            </a:p>
            <a:p>
              <a:pPr algn="just"/>
              <a:r>
                <a:rPr lang="en-US" altLang="zh-CN" sz="400" baseline="300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a:p>
              <a:pPr algn="just"/>
              <a:endParaRPr lang="en-US" altLang="zh-CN" sz="400" baseline="30000">
                <a:latin typeface="Microsoft YaHei" panose="020B0503020204020204" pitchFamily="34" charset="-122"/>
                <a:ea typeface="Microsoft YaHei" panose="020B0503020204020204" pitchFamily="34" charset="-122"/>
              </a:endParaRPr>
            </a:p>
          </p:txBody>
        </p:sp>
        <p:sp>
          <p:nvSpPr>
            <p:cNvPr id="20516" name="Line 32"/>
            <p:cNvSpPr>
              <a:spLocks noChangeShapeType="1"/>
            </p:cNvSpPr>
            <p:nvPr/>
          </p:nvSpPr>
          <p:spPr bwMode="auto">
            <a:xfrm flipH="1" flipV="1">
              <a:off x="2971800" y="2438400"/>
              <a:ext cx="1295400" cy="9144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17" name="Line 33"/>
            <p:cNvSpPr>
              <a:spLocks noChangeShapeType="1"/>
            </p:cNvSpPr>
            <p:nvPr/>
          </p:nvSpPr>
          <p:spPr bwMode="auto">
            <a:xfrm flipH="1">
              <a:off x="2362200" y="3733800"/>
              <a:ext cx="1905000" cy="3048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18" name="Line 34"/>
            <p:cNvSpPr>
              <a:spLocks noChangeShapeType="1"/>
            </p:cNvSpPr>
            <p:nvPr/>
          </p:nvSpPr>
          <p:spPr bwMode="auto">
            <a:xfrm flipH="1">
              <a:off x="2438400" y="4038600"/>
              <a:ext cx="1828800" cy="12954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19" name="Line 35"/>
            <p:cNvSpPr>
              <a:spLocks noChangeShapeType="1"/>
            </p:cNvSpPr>
            <p:nvPr/>
          </p:nvSpPr>
          <p:spPr bwMode="auto">
            <a:xfrm flipV="1">
              <a:off x="4953000" y="2590800"/>
              <a:ext cx="685800" cy="7620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20" name="Line 36"/>
            <p:cNvSpPr>
              <a:spLocks noChangeShapeType="1"/>
            </p:cNvSpPr>
            <p:nvPr/>
          </p:nvSpPr>
          <p:spPr bwMode="auto">
            <a:xfrm flipV="1">
              <a:off x="4953000" y="3048000"/>
              <a:ext cx="1676400" cy="3048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21" name="Line 37"/>
            <p:cNvSpPr>
              <a:spLocks noChangeShapeType="1"/>
            </p:cNvSpPr>
            <p:nvPr/>
          </p:nvSpPr>
          <p:spPr bwMode="auto">
            <a:xfrm>
              <a:off x="5029200" y="3581400"/>
              <a:ext cx="1143000" cy="7620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22" name="Line 38"/>
            <p:cNvSpPr>
              <a:spLocks noChangeShapeType="1"/>
            </p:cNvSpPr>
            <p:nvPr/>
          </p:nvSpPr>
          <p:spPr bwMode="auto">
            <a:xfrm>
              <a:off x="4953000" y="4114800"/>
              <a:ext cx="2514600" cy="17526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23" name="Line 39"/>
            <p:cNvSpPr>
              <a:spLocks noChangeShapeType="1"/>
            </p:cNvSpPr>
            <p:nvPr/>
          </p:nvSpPr>
          <p:spPr bwMode="auto">
            <a:xfrm>
              <a:off x="6629400" y="3810000"/>
              <a:ext cx="304800" cy="1524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24" name="Line 40"/>
            <p:cNvSpPr>
              <a:spLocks noChangeShapeType="1"/>
            </p:cNvSpPr>
            <p:nvPr/>
          </p:nvSpPr>
          <p:spPr bwMode="auto">
            <a:xfrm flipH="1" flipV="1">
              <a:off x="1295400" y="4419600"/>
              <a:ext cx="381000" cy="6858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25" name="Line 41"/>
            <p:cNvSpPr>
              <a:spLocks noChangeShapeType="1"/>
            </p:cNvSpPr>
            <p:nvPr/>
          </p:nvSpPr>
          <p:spPr bwMode="auto">
            <a:xfrm flipH="1" flipV="1">
              <a:off x="3429000" y="5410200"/>
              <a:ext cx="1143000" cy="3810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26" name="Line 42"/>
            <p:cNvSpPr>
              <a:spLocks noChangeShapeType="1"/>
            </p:cNvSpPr>
            <p:nvPr/>
          </p:nvSpPr>
          <p:spPr bwMode="auto">
            <a:xfrm flipH="1" flipV="1">
              <a:off x="1905000" y="3581400"/>
              <a:ext cx="762000" cy="13716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27" name="Line 43"/>
            <p:cNvSpPr>
              <a:spLocks noChangeShapeType="1"/>
            </p:cNvSpPr>
            <p:nvPr/>
          </p:nvSpPr>
          <p:spPr bwMode="auto">
            <a:xfrm flipH="1" flipV="1">
              <a:off x="2819400" y="2514600"/>
              <a:ext cx="381000" cy="7620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sp>
          <p:nvSpPr>
            <p:cNvPr id="20528" name="Line 44"/>
            <p:cNvSpPr>
              <a:spLocks noChangeShapeType="1"/>
            </p:cNvSpPr>
            <p:nvPr/>
          </p:nvSpPr>
          <p:spPr bwMode="auto">
            <a:xfrm flipV="1">
              <a:off x="6629400" y="3200400"/>
              <a:ext cx="457200" cy="533400"/>
            </a:xfrm>
            <a:prstGeom prst="line">
              <a:avLst/>
            </a:prstGeom>
            <a:noFill/>
            <a:ln w="3810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15485720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933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457200" y="100101"/>
            <a:ext cx="8229600" cy="857250"/>
          </a:xfrm>
        </p:spPr>
        <p:txBody>
          <a:bodyPr/>
          <a:lstStyle/>
          <a:p>
            <a:r>
              <a:rPr lang="zh-CN" altLang="en-US" sz="2800" dirty="0" smtClean="0">
                <a:solidFill>
                  <a:schemeClr val="bg1"/>
                </a:solidFill>
                <a:latin typeface="微软雅黑" panose="020B0503020204020204" pitchFamily="34" charset="-122"/>
                <a:ea typeface="微软雅黑" panose="020B0503020204020204" pitchFamily="34" charset="-122"/>
              </a:rPr>
              <a:t>首先看</a:t>
            </a:r>
            <a:r>
              <a:rPr lang="zh-CN" altLang="en-US" sz="2800" dirty="0">
                <a:solidFill>
                  <a:schemeClr val="bg1"/>
                </a:solidFill>
                <a:latin typeface="微软雅黑" panose="020B0503020204020204" pitchFamily="34" charset="-122"/>
                <a:ea typeface="微软雅黑" panose="020B0503020204020204" pitchFamily="34" charset="-122"/>
              </a:rPr>
              <a:t>一下核心科研人</a:t>
            </a:r>
            <a:r>
              <a:rPr lang="zh-CN" altLang="en-US" sz="2800" dirty="0" smtClean="0">
                <a:solidFill>
                  <a:schemeClr val="bg1"/>
                </a:solidFill>
                <a:latin typeface="微软雅黑" panose="020B0503020204020204" pitchFamily="34" charset="-122"/>
                <a:ea typeface="微软雅黑" panose="020B0503020204020204" pitchFamily="34" charset="-122"/>
              </a:rPr>
              <a:t>员的</a:t>
            </a:r>
            <a:r>
              <a:rPr lang="en-US" altLang="zh-CN" sz="2800" dirty="0">
                <a:solidFill>
                  <a:schemeClr val="bg1"/>
                </a:solidFill>
                <a:latin typeface="微软雅黑" panose="020B0503020204020204" pitchFamily="34" charset="-122"/>
                <a:ea typeface="微软雅黑" panose="020B0503020204020204" pitchFamily="34" charset="-122"/>
              </a:rPr>
              <a:t>review</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4" name="Rectangle 5"/>
          <p:cNvSpPr/>
          <p:nvPr/>
        </p:nvSpPr>
        <p:spPr>
          <a:xfrm>
            <a:off x="207818" y="4976260"/>
            <a:ext cx="1043466" cy="1672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2144343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933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1" y="205979"/>
            <a:ext cx="9130144" cy="857250"/>
          </a:xfrm>
        </p:spPr>
        <p:txBody>
          <a:bodyPr/>
          <a:lstStyle/>
          <a:p>
            <a:r>
              <a:rPr lang="zh-CN" altLang="en-US" sz="2800" dirty="0" smtClean="0">
                <a:solidFill>
                  <a:schemeClr val="bg1"/>
                </a:solidFill>
                <a:latin typeface="微软雅黑" panose="020B0503020204020204" pitchFamily="34" charset="-122"/>
                <a:ea typeface="微软雅黑" panose="020B0503020204020204" pitchFamily="34" charset="-122"/>
              </a:rPr>
              <a:t>对于热门的研究课题，即使仅仅然</a:t>
            </a:r>
            <a:r>
              <a:rPr lang="en-US" altLang="zh-CN" sz="2800" dirty="0" smtClean="0">
                <a:solidFill>
                  <a:schemeClr val="bg1"/>
                </a:solidFill>
                <a:latin typeface="微软雅黑" panose="020B0503020204020204" pitchFamily="34" charset="-122"/>
                <a:ea typeface="微软雅黑" panose="020B0503020204020204" pitchFamily="34" charset="-122"/>
              </a:rPr>
              <a:t>Review</a:t>
            </a:r>
            <a:r>
              <a:rPr lang="zh-CN" altLang="en-US" sz="2800" dirty="0" smtClean="0">
                <a:solidFill>
                  <a:schemeClr val="bg1"/>
                </a:solidFill>
                <a:latin typeface="微软雅黑" panose="020B0503020204020204" pitchFamily="34" charset="-122"/>
                <a:ea typeface="微软雅黑" panose="020B0503020204020204" pitchFamily="34" charset="-122"/>
              </a:rPr>
              <a:t>数量依然很多</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5" name="Rectangle 5"/>
          <p:cNvSpPr/>
          <p:nvPr/>
        </p:nvSpPr>
        <p:spPr>
          <a:xfrm>
            <a:off x="228600" y="1062026"/>
            <a:ext cx="1357086" cy="314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Rectangle 5"/>
          <p:cNvSpPr/>
          <p:nvPr/>
        </p:nvSpPr>
        <p:spPr>
          <a:xfrm>
            <a:off x="7684169" y="1620120"/>
            <a:ext cx="990600" cy="314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2555753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3" y="0"/>
            <a:ext cx="914933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4697127" y="2585224"/>
            <a:ext cx="3753853" cy="857250"/>
          </a:xfrm>
        </p:spPr>
        <p:txBody>
          <a:bodyPr/>
          <a:lstStyle/>
          <a:p>
            <a:r>
              <a:rPr lang="zh-CN" altLang="en-US" sz="2800" dirty="0" smtClean="0">
                <a:latin typeface="微软雅黑" panose="020B0503020204020204" pitchFamily="34" charset="-122"/>
                <a:ea typeface="微软雅黑" panose="020B0503020204020204" pitchFamily="34" charset="-122"/>
              </a:rPr>
              <a:t>再次按照作者检索，可以看到刚才发文量较多的作者都在其中</a:t>
            </a:r>
            <a:endParaRPr lang="zh-CN" alt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944447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933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lstStyle/>
          <a:p>
            <a:r>
              <a:rPr lang="zh-CN" altLang="en-US" sz="2800" dirty="0" smtClean="0">
                <a:solidFill>
                  <a:schemeClr val="bg1"/>
                </a:solidFill>
                <a:latin typeface="微软雅黑" panose="020B0503020204020204" pitchFamily="34" charset="-122"/>
                <a:ea typeface="微软雅黑" panose="020B0503020204020204" pitchFamily="34" charset="-122"/>
              </a:rPr>
              <a:t>创建引文报告：从引用关系探索课题发展</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5" name="Rectangle 5"/>
          <p:cNvSpPr/>
          <p:nvPr/>
        </p:nvSpPr>
        <p:spPr>
          <a:xfrm>
            <a:off x="7704221" y="1619450"/>
            <a:ext cx="914400" cy="1571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3173203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346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933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1482291" y="400050"/>
            <a:ext cx="5334000" cy="600075"/>
          </a:xfrm>
        </p:spPr>
        <p:txBody>
          <a:bodyPr/>
          <a:lstStyle/>
          <a:p>
            <a:r>
              <a:rPr lang="zh-CN" altLang="en-US" sz="2800" dirty="0">
                <a:latin typeface="微软雅黑" panose="020B0503020204020204" pitchFamily="34" charset="-122"/>
                <a:ea typeface="微软雅黑" panose="020B0503020204020204" pitchFamily="34" charset="-122"/>
              </a:rPr>
              <a:t>经典论文与热点论文</a:t>
            </a:r>
          </a:p>
        </p:txBody>
      </p:sp>
      <p:sp>
        <p:nvSpPr>
          <p:cNvPr id="6" name="Rectangle 5"/>
          <p:cNvSpPr/>
          <p:nvPr/>
        </p:nvSpPr>
        <p:spPr>
          <a:xfrm>
            <a:off x="6036644" y="3509612"/>
            <a:ext cx="2895600" cy="1085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52047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933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5943601" y="294734"/>
            <a:ext cx="2697053" cy="627459"/>
          </a:xfrm>
        </p:spPr>
        <p:txBody>
          <a:bodyPr/>
          <a:lstStyle/>
          <a:p>
            <a:r>
              <a:rPr lang="zh-CN" altLang="en-US" sz="2800" dirty="0" smtClean="0">
                <a:latin typeface="微软雅黑" panose="020B0503020204020204" pitchFamily="34" charset="-122"/>
                <a:ea typeface="微软雅黑" panose="020B0503020204020204" pitchFamily="34" charset="-122"/>
              </a:rPr>
              <a:t>全记录界面</a:t>
            </a:r>
            <a:endParaRPr lang="zh-CN" altLang="en-US" sz="2800" dirty="0">
              <a:latin typeface="微软雅黑" panose="020B0503020204020204" pitchFamily="34" charset="-122"/>
              <a:ea typeface="微软雅黑" panose="020B0503020204020204" pitchFamily="34" charset="-122"/>
            </a:endParaRPr>
          </a:p>
        </p:txBody>
      </p:sp>
      <p:sp>
        <p:nvSpPr>
          <p:cNvPr id="4" name="Rectangle 5"/>
          <p:cNvSpPr/>
          <p:nvPr/>
        </p:nvSpPr>
        <p:spPr>
          <a:xfrm>
            <a:off x="6995962" y="1824889"/>
            <a:ext cx="877503" cy="171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标题 1"/>
          <p:cNvSpPr txBox="1">
            <a:spLocks/>
          </p:cNvSpPr>
          <p:nvPr/>
        </p:nvSpPr>
        <p:spPr bwMode="auto">
          <a:xfrm>
            <a:off x="4405162" y="1845644"/>
            <a:ext cx="2590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sz="2000" dirty="0" smtClean="0">
                <a:latin typeface="微软雅黑" panose="020B0503020204020204" pitchFamily="34" charset="-122"/>
                <a:ea typeface="微软雅黑" panose="020B0503020204020204" pitchFamily="34" charset="-122"/>
              </a:rPr>
              <a:t>点击相应的记录数字就可以看这篇文献引用了哪些文献，以及被哪些文献引用</a:t>
            </a:r>
            <a:endParaRPr lang="zh-CN" altLang="en-US" sz="2000" dirty="0">
              <a:latin typeface="微软雅黑" pitchFamily="34" charset="-122"/>
              <a:ea typeface="微软雅黑" pitchFamily="34" charset="-122"/>
            </a:endParaRPr>
          </a:p>
        </p:txBody>
      </p:sp>
    </p:spTree>
    <p:extLst>
      <p:ext uri="{BB962C8B-B14F-4D97-AF65-F5344CB8AC3E}">
        <p14:creationId xmlns:p14="http://schemas.microsoft.com/office/powerpoint/2010/main" val="11912461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lstStyle/>
          <a:p>
            <a:r>
              <a:rPr lang="zh-CN" altLang="en-US" sz="2800" dirty="0" smtClean="0">
                <a:solidFill>
                  <a:schemeClr val="bg1"/>
                </a:solidFill>
                <a:latin typeface="微软雅黑" panose="020B0503020204020204" pitchFamily="34" charset="-122"/>
                <a:ea typeface="微软雅黑" panose="020B0503020204020204" pitchFamily="34" charset="-122"/>
              </a:rPr>
              <a:t>查看引用文献，再次创建引文报告</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4" name="Rectangle 5"/>
          <p:cNvSpPr/>
          <p:nvPr/>
        </p:nvSpPr>
        <p:spPr>
          <a:xfrm>
            <a:off x="7696200" y="1591176"/>
            <a:ext cx="990600" cy="2320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3476772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83998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5"/>
            <a:ext cx="9150587" cy="514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651427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00114" y="519113"/>
            <a:ext cx="7343775" cy="431006"/>
          </a:xfrm>
        </p:spPr>
        <p:txBody>
          <a:bodyPr/>
          <a:lstStyle/>
          <a:p>
            <a:pPr eaLnBrk="1" hangingPunct="1"/>
            <a:r>
              <a:rPr lang="en-US" altLang="zh-CN" sz="2800" b="1" i="1" dirty="0" smtClean="0">
                <a:latin typeface="微软雅黑" pitchFamily="34" charset="-122"/>
                <a:ea typeface="微软雅黑" pitchFamily="34" charset="-122"/>
              </a:rPr>
              <a:t>Web of Science Core Collection</a:t>
            </a:r>
          </a:p>
        </p:txBody>
      </p:sp>
      <p:sp>
        <p:nvSpPr>
          <p:cNvPr id="8195" name="Rectangle 3"/>
          <p:cNvSpPr>
            <a:spLocks noGrp="1" noChangeArrowheads="1"/>
          </p:cNvSpPr>
          <p:nvPr>
            <p:ph type="body" idx="1"/>
          </p:nvPr>
        </p:nvSpPr>
        <p:spPr>
          <a:xfrm>
            <a:off x="323850" y="1168003"/>
            <a:ext cx="8591550" cy="3689747"/>
          </a:xfrm>
        </p:spPr>
        <p:txBody>
          <a:bodyPr/>
          <a:lstStyle/>
          <a:p>
            <a:pPr eaLnBrk="1" hangingPunct="1">
              <a:lnSpc>
                <a:spcPct val="105000"/>
              </a:lnSpc>
              <a:defRPr/>
            </a:pPr>
            <a:r>
              <a:rPr lang="en-US" altLang="zh-CN" sz="2000" dirty="0" smtClean="0">
                <a:latin typeface="微软雅黑" panose="020B0503020204020204" pitchFamily="34" charset="-122"/>
                <a:ea typeface="微软雅黑" panose="020B0503020204020204" pitchFamily="34" charset="-122"/>
                <a:cs typeface="Arial Unicode MS" pitchFamily="34" charset="-122"/>
              </a:rPr>
              <a:t>Science Citation Index Expanded(</a:t>
            </a:r>
            <a:r>
              <a:rPr lang="zh-CN" altLang="en-US" sz="2000" dirty="0" smtClean="0">
                <a:latin typeface="微软雅黑" panose="020B0503020204020204" pitchFamily="34" charset="-122"/>
                <a:ea typeface="微软雅黑" panose="020B0503020204020204" pitchFamily="34" charset="-122"/>
                <a:cs typeface="Arial Unicode MS" pitchFamily="34" charset="-122"/>
              </a:rPr>
              <a:t>科学引文索引，</a:t>
            </a:r>
            <a:r>
              <a:rPr lang="en-US" altLang="zh-CN" sz="2000" dirty="0" smtClean="0">
                <a:latin typeface="微软雅黑" panose="020B0503020204020204" pitchFamily="34" charset="-122"/>
                <a:ea typeface="微软雅黑" panose="020B0503020204020204" pitchFamily="34" charset="-122"/>
                <a:cs typeface="Arial Unicode MS" pitchFamily="34" charset="-122"/>
              </a:rPr>
              <a:t>SCIE</a:t>
            </a:r>
            <a:r>
              <a:rPr lang="zh-CN" altLang="en-US" sz="2000" dirty="0" smtClean="0">
                <a:latin typeface="微软雅黑" panose="020B0503020204020204" pitchFamily="34" charset="-122"/>
                <a:ea typeface="微软雅黑" panose="020B0503020204020204" pitchFamily="34" charset="-122"/>
                <a:cs typeface="Arial Unicode MS" pitchFamily="34" charset="-122"/>
              </a:rPr>
              <a:t>）</a:t>
            </a:r>
            <a:r>
              <a:rPr lang="en-US" altLang="zh-CN" sz="2000" dirty="0" smtClean="0">
                <a:latin typeface="微软雅黑" panose="020B0503020204020204" pitchFamily="34" charset="-122"/>
                <a:ea typeface="微软雅黑" panose="020B0503020204020204" pitchFamily="34" charset="-122"/>
                <a:cs typeface="Arial Unicode MS" pitchFamily="34" charset="-122"/>
              </a:rPr>
              <a:t>: </a:t>
            </a:r>
            <a:r>
              <a:rPr lang="en-US" altLang="zh-CN" sz="2000" dirty="0">
                <a:latin typeface="微软雅黑" panose="020B0503020204020204" pitchFamily="34" charset="-122"/>
                <a:ea typeface="微软雅黑" panose="020B0503020204020204" pitchFamily="34" charset="-122"/>
                <a:cs typeface="Arial Unicode MS" pitchFamily="34" charset="-122"/>
              </a:rPr>
              <a:t> </a:t>
            </a:r>
            <a:r>
              <a:rPr lang="en-US" altLang="zh-CN" sz="2000" dirty="0" smtClean="0">
                <a:latin typeface="微软雅黑" panose="020B0503020204020204" pitchFamily="34" charset="-122"/>
                <a:ea typeface="微软雅黑" panose="020B0503020204020204" pitchFamily="34" charset="-122"/>
                <a:cs typeface="Arial Unicode MS" pitchFamily="34" charset="-122"/>
              </a:rPr>
              <a:t>8800+</a:t>
            </a:r>
            <a:r>
              <a:rPr lang="zh-CN" altLang="en-US" sz="2000" dirty="0" smtClean="0">
                <a:latin typeface="微软雅黑" panose="020B0503020204020204" pitchFamily="34" charset="-122"/>
                <a:ea typeface="微软雅黑" panose="020B0503020204020204" pitchFamily="34" charset="-122"/>
                <a:cs typeface="Arial Unicode MS" pitchFamily="34" charset="-122"/>
              </a:rPr>
              <a:t>种核心期刊，可回溯到</a:t>
            </a:r>
            <a:r>
              <a:rPr lang="en-US" altLang="zh-CN" sz="2000" dirty="0" smtClean="0">
                <a:latin typeface="微软雅黑" panose="020B0503020204020204" pitchFamily="34" charset="-122"/>
                <a:ea typeface="微软雅黑" panose="020B0503020204020204" pitchFamily="34" charset="-122"/>
                <a:cs typeface="Arial Unicode MS" pitchFamily="34" charset="-122"/>
              </a:rPr>
              <a:t>1900</a:t>
            </a:r>
            <a:r>
              <a:rPr lang="zh-CN" altLang="en-US" sz="2000" dirty="0" smtClean="0">
                <a:latin typeface="微软雅黑" panose="020B0503020204020204" pitchFamily="34" charset="-122"/>
                <a:ea typeface="微软雅黑" panose="020B0503020204020204" pitchFamily="34" charset="-122"/>
                <a:cs typeface="Arial Unicode MS" pitchFamily="34" charset="-122"/>
              </a:rPr>
              <a:t>年</a:t>
            </a:r>
          </a:p>
          <a:p>
            <a:pPr eaLnBrk="1" hangingPunct="1">
              <a:lnSpc>
                <a:spcPct val="105000"/>
              </a:lnSpc>
              <a:defRPr/>
            </a:pPr>
            <a:r>
              <a:rPr lang="en-US" altLang="zh-CN" sz="2000" dirty="0" smtClean="0">
                <a:latin typeface="微软雅黑" panose="020B0503020204020204" pitchFamily="34" charset="-122"/>
                <a:ea typeface="微软雅黑" panose="020B0503020204020204" pitchFamily="34" charset="-122"/>
                <a:cs typeface="Arial Unicode MS" pitchFamily="34" charset="-122"/>
              </a:rPr>
              <a:t>Social Science Citation Index(</a:t>
            </a:r>
            <a:r>
              <a:rPr lang="zh-CN" altLang="en-US" sz="2000" dirty="0" smtClean="0">
                <a:latin typeface="微软雅黑" panose="020B0503020204020204" pitchFamily="34" charset="-122"/>
                <a:ea typeface="微软雅黑" panose="020B0503020204020204" pitchFamily="34" charset="-122"/>
                <a:cs typeface="Arial Unicode MS" pitchFamily="34" charset="-122"/>
              </a:rPr>
              <a:t>社会科学引文索引，</a:t>
            </a:r>
            <a:r>
              <a:rPr lang="en-US" altLang="zh-CN" sz="2000" dirty="0" smtClean="0">
                <a:latin typeface="微软雅黑" panose="020B0503020204020204" pitchFamily="34" charset="-122"/>
                <a:ea typeface="微软雅黑" panose="020B0503020204020204" pitchFamily="34" charset="-122"/>
                <a:cs typeface="Arial Unicode MS" pitchFamily="34" charset="-122"/>
              </a:rPr>
              <a:t>SSCI</a:t>
            </a:r>
            <a:r>
              <a:rPr lang="zh-CN" altLang="en-US" sz="2000" dirty="0" smtClean="0">
                <a:latin typeface="微软雅黑" panose="020B0503020204020204" pitchFamily="34" charset="-122"/>
                <a:ea typeface="微软雅黑" panose="020B0503020204020204" pitchFamily="34" charset="-122"/>
                <a:cs typeface="Arial Unicode MS" pitchFamily="34" charset="-122"/>
              </a:rPr>
              <a:t>）：</a:t>
            </a:r>
            <a:r>
              <a:rPr lang="en-US" altLang="zh-CN" sz="2000" dirty="0" smtClean="0">
                <a:latin typeface="微软雅黑" panose="020B0503020204020204" pitchFamily="34" charset="-122"/>
                <a:ea typeface="微软雅黑" panose="020B0503020204020204" pitchFamily="34" charset="-122"/>
                <a:cs typeface="Arial Unicode MS" pitchFamily="34" charset="-122"/>
              </a:rPr>
              <a:t>3200+</a:t>
            </a:r>
            <a:r>
              <a:rPr lang="zh-CN" altLang="en-US" sz="2000" dirty="0" smtClean="0">
                <a:latin typeface="微软雅黑" panose="020B0503020204020204" pitchFamily="34" charset="-122"/>
                <a:ea typeface="微软雅黑" panose="020B0503020204020204" pitchFamily="34" charset="-122"/>
                <a:cs typeface="Arial Unicode MS" pitchFamily="34" charset="-122"/>
              </a:rPr>
              <a:t>种核心期刊，可回溯到</a:t>
            </a:r>
            <a:r>
              <a:rPr lang="en-US" altLang="zh-CN" sz="2000" dirty="0" smtClean="0">
                <a:latin typeface="微软雅黑" panose="020B0503020204020204" pitchFamily="34" charset="-122"/>
                <a:ea typeface="微软雅黑" panose="020B0503020204020204" pitchFamily="34" charset="-122"/>
                <a:cs typeface="Arial Unicode MS" pitchFamily="34" charset="-122"/>
              </a:rPr>
              <a:t>1900</a:t>
            </a:r>
            <a:r>
              <a:rPr lang="zh-CN" altLang="en-US" sz="2000" dirty="0" smtClean="0">
                <a:latin typeface="微软雅黑" panose="020B0503020204020204" pitchFamily="34" charset="-122"/>
                <a:ea typeface="微软雅黑" panose="020B0503020204020204" pitchFamily="34" charset="-122"/>
                <a:cs typeface="Arial Unicode MS" pitchFamily="34" charset="-122"/>
              </a:rPr>
              <a:t>年</a:t>
            </a:r>
          </a:p>
          <a:p>
            <a:pPr eaLnBrk="1" hangingPunct="1">
              <a:lnSpc>
                <a:spcPct val="105000"/>
              </a:lnSpc>
              <a:defRPr/>
            </a:pPr>
            <a:r>
              <a:rPr lang="en-US" altLang="zh-CN" sz="2000" dirty="0" smtClean="0">
                <a:latin typeface="微软雅黑" panose="020B0503020204020204" pitchFamily="34" charset="-122"/>
                <a:ea typeface="微软雅黑" panose="020B0503020204020204" pitchFamily="34" charset="-122"/>
                <a:cs typeface="Arial Unicode MS" pitchFamily="34" charset="-122"/>
              </a:rPr>
              <a:t>Arts &amp; Humanities Citation Index(</a:t>
            </a:r>
            <a:r>
              <a:rPr lang="zh-CN" altLang="en-US" sz="2000" dirty="0" smtClean="0">
                <a:latin typeface="微软雅黑" panose="020B0503020204020204" pitchFamily="34" charset="-122"/>
                <a:ea typeface="微软雅黑" panose="020B0503020204020204" pitchFamily="34" charset="-122"/>
                <a:cs typeface="Arial Unicode MS" pitchFamily="34" charset="-122"/>
              </a:rPr>
              <a:t>艺术与人文索引</a:t>
            </a:r>
            <a:r>
              <a:rPr lang="en-US" altLang="zh-CN" sz="2000" dirty="0" smtClean="0">
                <a:latin typeface="微软雅黑" panose="020B0503020204020204" pitchFamily="34" charset="-122"/>
                <a:ea typeface="微软雅黑" panose="020B0503020204020204" pitchFamily="34" charset="-122"/>
                <a:cs typeface="Arial Unicode MS" pitchFamily="34" charset="-122"/>
              </a:rPr>
              <a:t>AHCI</a:t>
            </a:r>
            <a:r>
              <a:rPr lang="zh-CN" altLang="en-US" sz="2000" dirty="0" smtClean="0">
                <a:latin typeface="微软雅黑" panose="020B0503020204020204" pitchFamily="34" charset="-122"/>
                <a:ea typeface="微软雅黑" panose="020B0503020204020204" pitchFamily="34" charset="-122"/>
                <a:cs typeface="Arial Unicode MS" pitchFamily="34" charset="-122"/>
              </a:rPr>
              <a:t>）</a:t>
            </a:r>
            <a:r>
              <a:rPr lang="en-US" altLang="zh-CN" sz="2000" dirty="0" smtClean="0">
                <a:latin typeface="微软雅黑" panose="020B0503020204020204" pitchFamily="34" charset="-122"/>
                <a:ea typeface="微软雅黑" panose="020B0503020204020204" pitchFamily="34" charset="-122"/>
                <a:cs typeface="Arial Unicode MS" pitchFamily="34" charset="-122"/>
              </a:rPr>
              <a:t>: 1600+</a:t>
            </a:r>
            <a:r>
              <a:rPr lang="zh-CN" altLang="en-US" sz="2000" dirty="0" smtClean="0">
                <a:latin typeface="微软雅黑" panose="020B0503020204020204" pitchFamily="34" charset="-122"/>
                <a:ea typeface="微软雅黑" panose="020B0503020204020204" pitchFamily="34" charset="-122"/>
                <a:cs typeface="Arial Unicode MS" pitchFamily="34" charset="-122"/>
              </a:rPr>
              <a:t>种核心期刊，可回溯到</a:t>
            </a:r>
            <a:r>
              <a:rPr lang="en-US" altLang="zh-CN" sz="2000" dirty="0" smtClean="0">
                <a:latin typeface="微软雅黑" panose="020B0503020204020204" pitchFamily="34" charset="-122"/>
                <a:ea typeface="微软雅黑" panose="020B0503020204020204" pitchFamily="34" charset="-122"/>
                <a:cs typeface="Arial Unicode MS" pitchFamily="34" charset="-122"/>
              </a:rPr>
              <a:t>1975</a:t>
            </a:r>
            <a:r>
              <a:rPr lang="zh-CN" altLang="en-US" sz="2000" dirty="0" smtClean="0">
                <a:latin typeface="微软雅黑" panose="020B0503020204020204" pitchFamily="34" charset="-122"/>
                <a:ea typeface="微软雅黑" panose="020B0503020204020204" pitchFamily="34" charset="-122"/>
                <a:cs typeface="Arial Unicode MS" pitchFamily="34" charset="-122"/>
              </a:rPr>
              <a:t>年</a:t>
            </a:r>
          </a:p>
          <a:p>
            <a:pPr eaLnBrk="1" hangingPunct="1">
              <a:lnSpc>
                <a:spcPct val="105000"/>
              </a:lnSpc>
              <a:defRPr/>
            </a:pPr>
            <a:r>
              <a:rPr lang="en-US" altLang="zh-CN" sz="2000" dirty="0" smtClean="0">
                <a:latin typeface="微软雅黑" panose="020B0503020204020204" pitchFamily="34" charset="-122"/>
                <a:ea typeface="微软雅黑" panose="020B0503020204020204" pitchFamily="34" charset="-122"/>
                <a:cs typeface="Arial Unicode MS" pitchFamily="34" charset="-122"/>
              </a:rPr>
              <a:t>Conference Proceedings Citation Index - Science (CPCI-S)--1990-</a:t>
            </a:r>
            <a:r>
              <a:rPr lang="zh-CN" altLang="en-US" sz="2000" dirty="0" smtClean="0">
                <a:latin typeface="微软雅黑" panose="020B0503020204020204" pitchFamily="34" charset="-122"/>
                <a:ea typeface="微软雅黑" panose="020B0503020204020204" pitchFamily="34" charset="-122"/>
                <a:cs typeface="Arial Unicode MS" pitchFamily="34" charset="-122"/>
              </a:rPr>
              <a:t>至今 </a:t>
            </a:r>
          </a:p>
          <a:p>
            <a:pPr eaLnBrk="1" hangingPunct="1">
              <a:defRPr/>
            </a:pPr>
            <a:r>
              <a:rPr lang="en-US" altLang="zh-CN" sz="2000" dirty="0" smtClean="0">
                <a:latin typeface="微软雅黑" panose="020B0503020204020204" pitchFamily="34" charset="-122"/>
                <a:ea typeface="微软雅黑" panose="020B0503020204020204" pitchFamily="34" charset="-122"/>
                <a:cs typeface="Arial Unicode MS" pitchFamily="34" charset="-122"/>
              </a:rPr>
              <a:t>Conference Proceedings Citation Index - Social Science &amp; Humanities (CPCI-SSH)--1990-</a:t>
            </a:r>
            <a:r>
              <a:rPr lang="zh-CN" altLang="en-US" sz="2000" dirty="0" smtClean="0">
                <a:latin typeface="微软雅黑" panose="020B0503020204020204" pitchFamily="34" charset="-122"/>
                <a:ea typeface="微软雅黑" panose="020B0503020204020204" pitchFamily="34" charset="-122"/>
                <a:cs typeface="Arial Unicode MS" pitchFamily="34" charset="-122"/>
              </a:rPr>
              <a:t>至今</a:t>
            </a:r>
            <a:endParaRPr lang="en-US" altLang="zh-CN" sz="2000" dirty="0" smtClean="0">
              <a:latin typeface="微软雅黑" panose="020B0503020204020204" pitchFamily="34" charset="-122"/>
              <a:ea typeface="微软雅黑" panose="020B0503020204020204" pitchFamily="34" charset="-122"/>
              <a:cs typeface="Arial Unicode MS" pitchFamily="34" charset="-122"/>
            </a:endParaRPr>
          </a:p>
        </p:txBody>
      </p:sp>
    </p:spTree>
    <p:extLst>
      <p:ext uri="{BB962C8B-B14F-4D97-AF65-F5344CB8AC3E}">
        <p14:creationId xmlns:p14="http://schemas.microsoft.com/office/powerpoint/2010/main" val="89818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latin typeface="微软雅黑" panose="020B0503020204020204" pitchFamily="34" charset="-122"/>
                <a:ea typeface="微软雅黑" panose="020B0503020204020204" pitchFamily="34" charset="-122"/>
              </a:rPr>
              <a:t>关于开题的小结</a:t>
            </a:r>
          </a:p>
        </p:txBody>
      </p:sp>
      <p:sp>
        <p:nvSpPr>
          <p:cNvPr id="3" name="内容占位符 2"/>
          <p:cNvSpPr>
            <a:spLocks noGrp="1"/>
          </p:cNvSpPr>
          <p:nvPr>
            <p:ph idx="1"/>
          </p:nvPr>
        </p:nvSpPr>
        <p:spPr/>
        <p:txBody>
          <a:bodyPr/>
          <a:lstStyle/>
          <a:p>
            <a:r>
              <a:rPr lang="zh-CN" altLang="en-US" sz="2400" dirty="0" smtClean="0">
                <a:latin typeface="微软雅黑" panose="020B0503020204020204" pitchFamily="34" charset="-122"/>
                <a:ea typeface="微软雅黑" panose="020B0503020204020204" pitchFamily="34" charset="-122"/>
                <a:cs typeface="+mj-cs"/>
              </a:rPr>
              <a:t>找大牛</a:t>
            </a:r>
            <a:endParaRPr lang="en-US" altLang="zh-CN" sz="2400" dirty="0" smtClean="0">
              <a:latin typeface="微软雅黑" panose="020B0503020204020204" pitchFamily="34" charset="-122"/>
              <a:ea typeface="微软雅黑" panose="020B0503020204020204" pitchFamily="34" charset="-122"/>
              <a:cs typeface="+mj-cs"/>
            </a:endParaRPr>
          </a:p>
          <a:p>
            <a:endParaRPr lang="en-US" altLang="zh-CN" sz="2400" dirty="0">
              <a:latin typeface="微软雅黑" panose="020B0503020204020204" pitchFamily="34" charset="-122"/>
              <a:ea typeface="微软雅黑" panose="020B0503020204020204" pitchFamily="34" charset="-122"/>
              <a:cs typeface="+mj-cs"/>
            </a:endParaRPr>
          </a:p>
          <a:p>
            <a:r>
              <a:rPr lang="zh-CN" altLang="en-US" sz="2400" dirty="0" smtClean="0">
                <a:latin typeface="微软雅黑" panose="020B0503020204020204" pitchFamily="34" charset="-122"/>
                <a:ea typeface="微软雅黑" panose="020B0503020204020204" pitchFamily="34" charset="-122"/>
                <a:cs typeface="+mj-cs"/>
              </a:rPr>
              <a:t>大牛的牛综述</a:t>
            </a:r>
            <a:endParaRPr lang="en-US" altLang="zh-CN" sz="2400" dirty="0" smtClean="0">
              <a:latin typeface="微软雅黑" panose="020B0503020204020204" pitchFamily="34" charset="-122"/>
              <a:ea typeface="微软雅黑" panose="020B0503020204020204" pitchFamily="34" charset="-122"/>
              <a:cs typeface="+mj-cs"/>
            </a:endParaRPr>
          </a:p>
          <a:p>
            <a:endParaRPr lang="en-US" altLang="zh-CN" sz="2400" dirty="0">
              <a:latin typeface="微软雅黑" panose="020B0503020204020204" pitchFamily="34" charset="-122"/>
              <a:ea typeface="微软雅黑" panose="020B0503020204020204" pitchFamily="34" charset="-122"/>
              <a:cs typeface="+mj-cs"/>
            </a:endParaRPr>
          </a:p>
          <a:p>
            <a:r>
              <a:rPr lang="zh-CN" altLang="en-US" sz="2400" dirty="0" smtClean="0">
                <a:latin typeface="微软雅黑" panose="020B0503020204020204" pitchFamily="34" charset="-122"/>
                <a:ea typeface="微软雅黑" panose="020B0503020204020204" pitchFamily="34" charset="-122"/>
                <a:cs typeface="+mj-cs"/>
              </a:rPr>
              <a:t>牛综述高影响力参考文献</a:t>
            </a:r>
            <a:endParaRPr lang="zh-CN" altLang="en-US" sz="2400" dirty="0">
              <a:latin typeface="微软雅黑" panose="020B0503020204020204" pitchFamily="34" charset="-122"/>
              <a:ea typeface="微软雅黑" panose="020B0503020204020204" pitchFamily="34" charset="-122"/>
              <a:cs typeface="+mj-cs"/>
            </a:endParaRPr>
          </a:p>
        </p:txBody>
      </p:sp>
    </p:spTree>
    <p:extLst>
      <p:ext uri="{BB962C8B-B14F-4D97-AF65-F5344CB8AC3E}">
        <p14:creationId xmlns:p14="http://schemas.microsoft.com/office/powerpoint/2010/main" val="35944322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a:latin typeface="微软雅黑" panose="020B0503020204020204" pitchFamily="34" charset="-122"/>
                <a:ea typeface="微软雅黑" panose="020B0503020204020204" pitchFamily="34" charset="-122"/>
              </a:rPr>
              <a:t>挖掘</a:t>
            </a:r>
            <a:r>
              <a:rPr lang="en-US" altLang="zh-CN" sz="2800" dirty="0">
                <a:latin typeface="微软雅黑" panose="020B0503020204020204" pitchFamily="34" charset="-122"/>
                <a:ea typeface="微软雅黑" panose="020B0503020204020204" pitchFamily="34" charset="-122"/>
              </a:rPr>
              <a:t>Web of Science</a:t>
            </a:r>
            <a:r>
              <a:rPr lang="zh-CN" altLang="en-US" sz="2800" dirty="0">
                <a:latin typeface="微软雅黑" panose="020B0503020204020204" pitchFamily="34" charset="-122"/>
                <a:ea typeface="微软雅黑" panose="020B0503020204020204" pitchFamily="34" charset="-122"/>
              </a:rPr>
              <a:t>新平台更进一步的功能</a:t>
            </a:r>
          </a:p>
        </p:txBody>
      </p:sp>
      <p:sp>
        <p:nvSpPr>
          <p:cNvPr id="3" name="内容占位符 2"/>
          <p:cNvSpPr>
            <a:spLocks noGrp="1"/>
          </p:cNvSpPr>
          <p:nvPr>
            <p:ph idx="1"/>
          </p:nvPr>
        </p:nvSpPr>
        <p:spPr/>
        <p:txBody>
          <a:bodyPr/>
          <a:lstStyle/>
          <a:p>
            <a:r>
              <a:rPr lang="zh-CN" altLang="en-US" sz="2400" dirty="0">
                <a:latin typeface="微软雅黑" panose="020B0503020204020204" pitchFamily="34" charset="-122"/>
                <a:ea typeface="微软雅黑" panose="020B0503020204020204" pitchFamily="34" charset="-122"/>
                <a:cs typeface="+mj-cs"/>
              </a:rPr>
              <a:t>创建引文跟踪</a:t>
            </a:r>
            <a:r>
              <a:rPr lang="en-US" altLang="zh-CN" sz="2400" dirty="0">
                <a:latin typeface="微软雅黑" panose="020B0503020204020204" pitchFamily="34" charset="-122"/>
                <a:ea typeface="微软雅黑" panose="020B0503020204020204" pitchFamily="34" charset="-122"/>
                <a:cs typeface="+mj-cs"/>
              </a:rPr>
              <a:t>/</a:t>
            </a:r>
            <a:r>
              <a:rPr lang="zh-CN" altLang="en-US" sz="2400" dirty="0">
                <a:latin typeface="微软雅黑" panose="020B0503020204020204" pitchFamily="34" charset="-122"/>
                <a:ea typeface="微软雅黑" panose="020B0503020204020204" pitchFamily="34" charset="-122"/>
                <a:cs typeface="+mj-cs"/>
              </a:rPr>
              <a:t>定题跟踪</a:t>
            </a:r>
            <a:endParaRPr lang="en-US" altLang="zh-CN" sz="2400" dirty="0">
              <a:latin typeface="微软雅黑" panose="020B0503020204020204" pitchFamily="34" charset="-122"/>
              <a:ea typeface="微软雅黑" panose="020B0503020204020204" pitchFamily="34" charset="-122"/>
              <a:cs typeface="+mj-cs"/>
            </a:endParaRPr>
          </a:p>
          <a:p>
            <a:r>
              <a:rPr lang="zh-CN" altLang="en-US" sz="2400" dirty="0">
                <a:latin typeface="微软雅黑" panose="020B0503020204020204" pitchFamily="34" charset="-122"/>
                <a:ea typeface="微软雅黑" panose="020B0503020204020204" pitchFamily="34" charset="-122"/>
                <a:cs typeface="+mj-cs"/>
              </a:rPr>
              <a:t>相关记录</a:t>
            </a:r>
            <a:endParaRPr lang="en-US" altLang="zh-CN" sz="2400" dirty="0">
              <a:latin typeface="微软雅黑" panose="020B0503020204020204" pitchFamily="34" charset="-122"/>
              <a:ea typeface="微软雅黑" panose="020B0503020204020204" pitchFamily="34" charset="-122"/>
              <a:cs typeface="+mj-cs"/>
            </a:endParaRPr>
          </a:p>
          <a:p>
            <a:r>
              <a:rPr lang="zh-CN" altLang="en-US" sz="2400" dirty="0">
                <a:latin typeface="微软雅黑" panose="020B0503020204020204" pitchFamily="34" charset="-122"/>
                <a:ea typeface="微软雅黑" panose="020B0503020204020204" pitchFamily="34" charset="-122"/>
                <a:cs typeface="+mj-cs"/>
              </a:rPr>
              <a:t>引证关系图</a:t>
            </a:r>
            <a:endParaRPr lang="en-US" altLang="zh-CN" sz="2400" dirty="0">
              <a:latin typeface="微软雅黑" panose="020B0503020204020204" pitchFamily="34" charset="-122"/>
              <a:ea typeface="微软雅黑" panose="020B0503020204020204" pitchFamily="34" charset="-122"/>
              <a:cs typeface="+mj-cs"/>
            </a:endParaRPr>
          </a:p>
          <a:p>
            <a:r>
              <a:rPr lang="zh-CN" altLang="en-US" sz="2400" dirty="0">
                <a:latin typeface="微软雅黑" panose="020B0503020204020204" pitchFamily="34" charset="-122"/>
                <a:ea typeface="微软雅黑" panose="020B0503020204020204" pitchFamily="34" charset="-122"/>
                <a:cs typeface="+mj-cs"/>
              </a:rPr>
              <a:t>被引参考文献检索</a:t>
            </a:r>
            <a:endParaRPr lang="en-US" altLang="zh-CN" sz="2400" dirty="0">
              <a:latin typeface="微软雅黑" panose="020B0503020204020204" pitchFamily="34" charset="-122"/>
              <a:ea typeface="微软雅黑" panose="020B0503020204020204" pitchFamily="34" charset="-122"/>
              <a:cs typeface="+mj-cs"/>
            </a:endParaRPr>
          </a:p>
          <a:p>
            <a:r>
              <a:rPr lang="en-US" altLang="zh-CN" sz="2400" dirty="0">
                <a:latin typeface="微软雅黑" panose="020B0503020204020204" pitchFamily="34" charset="-122"/>
                <a:ea typeface="微软雅黑" panose="020B0503020204020204" pitchFamily="34" charset="-122"/>
                <a:cs typeface="+mj-cs"/>
              </a:rPr>
              <a:t>Endnote</a:t>
            </a:r>
          </a:p>
          <a:p>
            <a:r>
              <a:rPr lang="zh-CN" altLang="en-US" sz="2400" dirty="0">
                <a:latin typeface="微软雅黑" panose="020B0503020204020204" pitchFamily="34" charset="-122"/>
                <a:ea typeface="微软雅黑" panose="020B0503020204020204" pitchFamily="34" charset="-122"/>
                <a:cs typeface="+mj-cs"/>
              </a:rPr>
              <a:t>期刊影响因子</a:t>
            </a:r>
            <a:endParaRPr lang="en-US" altLang="zh-CN" sz="2400" dirty="0">
              <a:latin typeface="微软雅黑" panose="020B0503020204020204" pitchFamily="34" charset="-122"/>
              <a:ea typeface="微软雅黑" panose="020B0503020204020204" pitchFamily="34" charset="-122"/>
              <a:cs typeface="+mj-cs"/>
            </a:endParaRPr>
          </a:p>
          <a:p>
            <a:pPr marL="0" indent="0">
              <a:buNone/>
            </a:pP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450761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903515"/>
            <a:ext cx="7239000" cy="8645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3495576" y="3640756"/>
            <a:ext cx="7369175" cy="627459"/>
          </a:xfrm>
        </p:spPr>
        <p:txBody>
          <a:bodyPr/>
          <a:lstStyle/>
          <a:p>
            <a:r>
              <a:rPr lang="zh-CN" altLang="en-US" sz="2800" dirty="0">
                <a:latin typeface="微软雅黑" panose="020B0503020204020204" pitchFamily="34" charset="-122"/>
                <a:ea typeface="微软雅黑" panose="020B0503020204020204" pitchFamily="34" charset="-122"/>
              </a:rPr>
              <a:t>一篇文献全记录界面</a:t>
            </a:r>
          </a:p>
        </p:txBody>
      </p:sp>
      <p:sp>
        <p:nvSpPr>
          <p:cNvPr id="4" name="Rectangle 5"/>
          <p:cNvSpPr/>
          <p:nvPr/>
        </p:nvSpPr>
        <p:spPr>
          <a:xfrm>
            <a:off x="6096000" y="685800"/>
            <a:ext cx="762000"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Rectangle 5"/>
          <p:cNvSpPr/>
          <p:nvPr/>
        </p:nvSpPr>
        <p:spPr>
          <a:xfrm>
            <a:off x="838200" y="2743200"/>
            <a:ext cx="1524000" cy="171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946" y="1463328"/>
            <a:ext cx="3075773" cy="2303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798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974" y="216659"/>
            <a:ext cx="7837487" cy="426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70433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903515"/>
            <a:ext cx="7239000" cy="8645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a:xfrm>
            <a:off x="3768436" y="527339"/>
            <a:ext cx="2819400" cy="627459"/>
          </a:xfrm>
        </p:spPr>
        <p:txBody>
          <a:bodyPr/>
          <a:lstStyle/>
          <a:p>
            <a:r>
              <a:rPr lang="zh-CN" altLang="en-US" sz="2400" dirty="0" smtClean="0">
                <a:latin typeface="微软雅黑" panose="020B0503020204020204" pitchFamily="34" charset="-122"/>
                <a:ea typeface="微软雅黑" panose="020B0503020204020204" pitchFamily="34" charset="-122"/>
              </a:rPr>
              <a:t>查看相关记录</a:t>
            </a:r>
            <a:endParaRPr lang="zh-CN" altLang="en-US" sz="2400" dirty="0">
              <a:latin typeface="微软雅黑" panose="020B0503020204020204" pitchFamily="34" charset="-122"/>
              <a:ea typeface="微软雅黑" panose="020B0503020204020204" pitchFamily="34" charset="-122"/>
            </a:endParaRPr>
          </a:p>
        </p:txBody>
      </p:sp>
      <p:sp>
        <p:nvSpPr>
          <p:cNvPr id="5" name="Rectangle 5"/>
          <p:cNvSpPr/>
          <p:nvPr/>
        </p:nvSpPr>
        <p:spPr>
          <a:xfrm>
            <a:off x="6140917" y="441614"/>
            <a:ext cx="721895" cy="1714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0281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449388" y="1290638"/>
            <a:ext cx="863600" cy="962026"/>
            <a:chOff x="839" y="346"/>
            <a:chExt cx="544" cy="808"/>
          </a:xfrm>
        </p:grpSpPr>
        <p:sp>
          <p:nvSpPr>
            <p:cNvPr id="1073156" name="Rectangle 4"/>
            <p:cNvSpPr>
              <a:spLocks noChangeArrowheads="1"/>
            </p:cNvSpPr>
            <p:nvPr/>
          </p:nvSpPr>
          <p:spPr bwMode="auto">
            <a:xfrm>
              <a:off x="1045" y="346"/>
              <a:ext cx="103" cy="300"/>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lgn="ctr">
                <a:defRPr/>
              </a:pPr>
              <a:endParaRPr lang="zh-CN" altLang="en-US">
                <a:latin typeface="Arial" charset="0"/>
              </a:endParaRPr>
            </a:p>
          </p:txBody>
        </p:sp>
        <p:sp>
          <p:nvSpPr>
            <p:cNvPr id="51244" name="Rectangle 5"/>
            <p:cNvSpPr>
              <a:spLocks noChangeArrowheads="1"/>
            </p:cNvSpPr>
            <p:nvPr/>
          </p:nvSpPr>
          <p:spPr bwMode="auto">
            <a:xfrm>
              <a:off x="884" y="391"/>
              <a:ext cx="443" cy="119"/>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51245" name="Text Box 6"/>
            <p:cNvSpPr txBox="1">
              <a:spLocks noChangeArrowheads="1"/>
            </p:cNvSpPr>
            <p:nvPr/>
          </p:nvSpPr>
          <p:spPr bwMode="auto">
            <a:xfrm>
              <a:off x="839" y="482"/>
              <a:ext cx="54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a:p>
              <a:pPr eaLnBrk="1" hangingPunct="1">
                <a:spcBef>
                  <a:spcPct val="50000"/>
                </a:spcBef>
              </a:pPr>
              <a:endParaRPr lang="en-US" altLang="zh-CN" sz="400"/>
            </a:p>
          </p:txBody>
        </p:sp>
      </p:grpSp>
      <p:grpSp>
        <p:nvGrpSpPr>
          <p:cNvPr id="3" name="Group 7"/>
          <p:cNvGrpSpPr>
            <a:grpSpLocks/>
          </p:cNvGrpSpPr>
          <p:nvPr/>
        </p:nvGrpSpPr>
        <p:grpSpPr bwMode="auto">
          <a:xfrm>
            <a:off x="5554663" y="1243013"/>
            <a:ext cx="863600" cy="870346"/>
            <a:chOff x="839" y="346"/>
            <a:chExt cx="544" cy="731"/>
          </a:xfrm>
        </p:grpSpPr>
        <p:sp>
          <p:nvSpPr>
            <p:cNvPr id="1073160" name="Rectangle 8"/>
            <p:cNvSpPr>
              <a:spLocks noChangeArrowheads="1"/>
            </p:cNvSpPr>
            <p:nvPr/>
          </p:nvSpPr>
          <p:spPr bwMode="auto">
            <a:xfrm>
              <a:off x="1045" y="346"/>
              <a:ext cx="103" cy="300"/>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lgn="ctr">
                <a:defRPr/>
              </a:pPr>
              <a:endParaRPr lang="zh-CN" altLang="en-US">
                <a:latin typeface="Arial" charset="0"/>
              </a:endParaRPr>
            </a:p>
          </p:txBody>
        </p:sp>
        <p:sp>
          <p:nvSpPr>
            <p:cNvPr id="51241" name="Rectangle 9"/>
            <p:cNvSpPr>
              <a:spLocks noChangeArrowheads="1"/>
            </p:cNvSpPr>
            <p:nvPr/>
          </p:nvSpPr>
          <p:spPr bwMode="auto">
            <a:xfrm>
              <a:off x="884" y="391"/>
              <a:ext cx="443" cy="119"/>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51242" name="Text Box 10"/>
            <p:cNvSpPr txBox="1">
              <a:spLocks noChangeArrowheads="1"/>
            </p:cNvSpPr>
            <p:nvPr/>
          </p:nvSpPr>
          <p:spPr bwMode="auto">
            <a:xfrm>
              <a:off x="839" y="482"/>
              <a:ext cx="544"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spcBef>
                  <a:spcPct val="50000"/>
                </a:spcBef>
              </a:pPr>
              <a:r>
                <a:rPr lang="en-US" altLang="zh-CN" sz="400" dirty="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grpSp>
        <p:nvGrpSpPr>
          <p:cNvPr id="4" name="Group 11"/>
          <p:cNvGrpSpPr>
            <a:grpSpLocks/>
          </p:cNvGrpSpPr>
          <p:nvPr/>
        </p:nvGrpSpPr>
        <p:grpSpPr bwMode="auto">
          <a:xfrm>
            <a:off x="506413" y="3483769"/>
            <a:ext cx="863600" cy="870347"/>
            <a:chOff x="839" y="346"/>
            <a:chExt cx="544" cy="731"/>
          </a:xfrm>
        </p:grpSpPr>
        <p:sp>
          <p:nvSpPr>
            <p:cNvPr id="1073164" name="Rectangle 12"/>
            <p:cNvSpPr>
              <a:spLocks noChangeArrowheads="1"/>
            </p:cNvSpPr>
            <p:nvPr/>
          </p:nvSpPr>
          <p:spPr bwMode="auto">
            <a:xfrm>
              <a:off x="1045" y="346"/>
              <a:ext cx="103" cy="300"/>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lgn="ctr">
                <a:defRPr/>
              </a:pPr>
              <a:endParaRPr lang="zh-CN" altLang="en-US">
                <a:latin typeface="Arial" charset="0"/>
              </a:endParaRPr>
            </a:p>
          </p:txBody>
        </p:sp>
        <p:sp>
          <p:nvSpPr>
            <p:cNvPr id="51238" name="Rectangle 13"/>
            <p:cNvSpPr>
              <a:spLocks noChangeArrowheads="1"/>
            </p:cNvSpPr>
            <p:nvPr/>
          </p:nvSpPr>
          <p:spPr bwMode="auto">
            <a:xfrm>
              <a:off x="884" y="391"/>
              <a:ext cx="443" cy="119"/>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51239" name="Text Box 14"/>
            <p:cNvSpPr txBox="1">
              <a:spLocks noChangeArrowheads="1"/>
            </p:cNvSpPr>
            <p:nvPr/>
          </p:nvSpPr>
          <p:spPr bwMode="auto">
            <a:xfrm>
              <a:off x="839" y="482"/>
              <a:ext cx="544"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1073167" name="Rectangle 15"/>
          <p:cNvSpPr>
            <a:spLocks noChangeArrowheads="1"/>
          </p:cNvSpPr>
          <p:nvPr/>
        </p:nvSpPr>
        <p:spPr bwMode="auto">
          <a:xfrm>
            <a:off x="2273821" y="3483769"/>
            <a:ext cx="164058" cy="357556"/>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lgn="ctr">
              <a:defRPr/>
            </a:pPr>
            <a:endParaRPr lang="zh-CN" altLang="en-US">
              <a:latin typeface="Arial" charset="0"/>
            </a:endParaRPr>
          </a:p>
        </p:txBody>
      </p:sp>
      <p:sp>
        <p:nvSpPr>
          <p:cNvPr id="1073168" name="Rectangle 16"/>
          <p:cNvSpPr>
            <a:spLocks noChangeArrowheads="1"/>
          </p:cNvSpPr>
          <p:nvPr/>
        </p:nvSpPr>
        <p:spPr bwMode="auto">
          <a:xfrm>
            <a:off x="2017714" y="3537347"/>
            <a:ext cx="784357" cy="1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Microsoft YaHei" panose="020B0503020204020204" pitchFamily="34" charset="-122"/>
                <a:ea typeface="Microsoft YaHei" panose="020B0503020204020204" pitchFamily="34" charset="-122"/>
              </a:rPr>
              <a:t>Synthesis of Amino Acids</a:t>
            </a:r>
          </a:p>
        </p:txBody>
      </p:sp>
      <p:sp>
        <p:nvSpPr>
          <p:cNvPr id="1073169" name="Text Box 17"/>
          <p:cNvSpPr txBox="1">
            <a:spLocks noChangeArrowheads="1"/>
          </p:cNvSpPr>
          <p:nvPr/>
        </p:nvSpPr>
        <p:spPr bwMode="auto">
          <a:xfrm>
            <a:off x="1946275" y="3645694"/>
            <a:ext cx="8651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spcBef>
                <a:spcPct val="50000"/>
              </a:spcBef>
            </a:pPr>
            <a:r>
              <a:rPr lang="en-US" altLang="zh-CN" sz="4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nvGrpSpPr>
          <p:cNvPr id="5" name="Group 18"/>
          <p:cNvGrpSpPr>
            <a:grpSpLocks/>
          </p:cNvGrpSpPr>
          <p:nvPr/>
        </p:nvGrpSpPr>
        <p:grpSpPr bwMode="auto">
          <a:xfrm>
            <a:off x="3459163" y="3483769"/>
            <a:ext cx="863600" cy="870347"/>
            <a:chOff x="839" y="346"/>
            <a:chExt cx="544" cy="731"/>
          </a:xfrm>
        </p:grpSpPr>
        <p:sp>
          <p:nvSpPr>
            <p:cNvPr id="1073171" name="Rectangle 19"/>
            <p:cNvSpPr>
              <a:spLocks noChangeArrowheads="1"/>
            </p:cNvSpPr>
            <p:nvPr/>
          </p:nvSpPr>
          <p:spPr bwMode="auto">
            <a:xfrm>
              <a:off x="1045" y="346"/>
              <a:ext cx="103" cy="300"/>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lgn="ctr">
                <a:defRPr/>
              </a:pPr>
              <a:endParaRPr lang="zh-CN" altLang="en-US">
                <a:latin typeface="Arial" charset="0"/>
              </a:endParaRPr>
            </a:p>
          </p:txBody>
        </p:sp>
        <p:sp>
          <p:nvSpPr>
            <p:cNvPr id="51235" name="Rectangle 20"/>
            <p:cNvSpPr>
              <a:spLocks noChangeArrowheads="1"/>
            </p:cNvSpPr>
            <p:nvPr/>
          </p:nvSpPr>
          <p:spPr bwMode="auto">
            <a:xfrm>
              <a:off x="884" y="391"/>
              <a:ext cx="443" cy="119"/>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51236" name="Text Box 21"/>
            <p:cNvSpPr txBox="1">
              <a:spLocks noChangeArrowheads="1"/>
            </p:cNvSpPr>
            <p:nvPr/>
          </p:nvSpPr>
          <p:spPr bwMode="auto">
            <a:xfrm>
              <a:off x="839" y="482"/>
              <a:ext cx="544"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1073174" name="Rectangle 22"/>
          <p:cNvSpPr>
            <a:spLocks noChangeArrowheads="1"/>
          </p:cNvSpPr>
          <p:nvPr/>
        </p:nvSpPr>
        <p:spPr bwMode="auto">
          <a:xfrm>
            <a:off x="5226571" y="3430191"/>
            <a:ext cx="164058" cy="357556"/>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lgn="ctr">
              <a:defRPr/>
            </a:pPr>
            <a:endParaRPr lang="zh-CN" altLang="en-US">
              <a:latin typeface="Arial" charset="0"/>
            </a:endParaRPr>
          </a:p>
        </p:txBody>
      </p:sp>
      <p:sp>
        <p:nvSpPr>
          <p:cNvPr id="1073175" name="Rectangle 23"/>
          <p:cNvSpPr>
            <a:spLocks noChangeArrowheads="1"/>
          </p:cNvSpPr>
          <p:nvPr/>
        </p:nvSpPr>
        <p:spPr bwMode="auto">
          <a:xfrm>
            <a:off x="4970464" y="3483769"/>
            <a:ext cx="702603" cy="1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1073176" name="Text Box 24"/>
          <p:cNvSpPr txBox="1">
            <a:spLocks noChangeArrowheads="1"/>
          </p:cNvSpPr>
          <p:nvPr/>
        </p:nvSpPr>
        <p:spPr bwMode="auto">
          <a:xfrm>
            <a:off x="4899025" y="3592116"/>
            <a:ext cx="863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spcBef>
                <a:spcPct val="50000"/>
              </a:spcBef>
            </a:pPr>
            <a:r>
              <a:rPr lang="en-US" altLang="zh-CN" sz="400">
                <a:latin typeface="Microsoft YaHei" panose="020B0503020204020204" pitchFamily="34" charset="-122"/>
                <a:ea typeface="Microsoft YaHei" panose="020B0503020204020204" pitchFamily="34" charset="-122"/>
              </a:rPr>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nvGrpSpPr>
          <p:cNvPr id="6" name="Group 25"/>
          <p:cNvGrpSpPr>
            <a:grpSpLocks/>
          </p:cNvGrpSpPr>
          <p:nvPr/>
        </p:nvGrpSpPr>
        <p:grpSpPr bwMode="auto">
          <a:xfrm>
            <a:off x="6267450" y="3375422"/>
            <a:ext cx="863600" cy="870346"/>
            <a:chOff x="839" y="346"/>
            <a:chExt cx="544" cy="731"/>
          </a:xfrm>
        </p:grpSpPr>
        <p:sp>
          <p:nvSpPr>
            <p:cNvPr id="1073178" name="Rectangle 26"/>
            <p:cNvSpPr>
              <a:spLocks noChangeArrowheads="1"/>
            </p:cNvSpPr>
            <p:nvPr/>
          </p:nvSpPr>
          <p:spPr bwMode="auto">
            <a:xfrm>
              <a:off x="1045" y="346"/>
              <a:ext cx="103" cy="300"/>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lgn="ctr">
                <a:defRPr/>
              </a:pPr>
              <a:endParaRPr lang="zh-CN" altLang="en-US">
                <a:latin typeface="Arial" charset="0"/>
              </a:endParaRPr>
            </a:p>
          </p:txBody>
        </p:sp>
        <p:sp>
          <p:nvSpPr>
            <p:cNvPr id="51232" name="Rectangle 27"/>
            <p:cNvSpPr>
              <a:spLocks noChangeArrowheads="1"/>
            </p:cNvSpPr>
            <p:nvPr/>
          </p:nvSpPr>
          <p:spPr bwMode="auto">
            <a:xfrm>
              <a:off x="884" y="391"/>
              <a:ext cx="443" cy="119"/>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51233" name="Text Box 28"/>
            <p:cNvSpPr txBox="1">
              <a:spLocks noChangeArrowheads="1"/>
            </p:cNvSpPr>
            <p:nvPr/>
          </p:nvSpPr>
          <p:spPr bwMode="auto">
            <a:xfrm>
              <a:off x="839" y="482"/>
              <a:ext cx="544"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grpSp>
        <p:nvGrpSpPr>
          <p:cNvPr id="7" name="Group 29"/>
          <p:cNvGrpSpPr>
            <a:grpSpLocks/>
          </p:cNvGrpSpPr>
          <p:nvPr/>
        </p:nvGrpSpPr>
        <p:grpSpPr bwMode="auto">
          <a:xfrm>
            <a:off x="7707313" y="3375422"/>
            <a:ext cx="863600" cy="870346"/>
            <a:chOff x="839" y="346"/>
            <a:chExt cx="544" cy="731"/>
          </a:xfrm>
        </p:grpSpPr>
        <p:sp>
          <p:nvSpPr>
            <p:cNvPr id="1073182" name="Rectangle 30"/>
            <p:cNvSpPr>
              <a:spLocks noChangeArrowheads="1"/>
            </p:cNvSpPr>
            <p:nvPr/>
          </p:nvSpPr>
          <p:spPr bwMode="auto">
            <a:xfrm>
              <a:off x="1045" y="346"/>
              <a:ext cx="103" cy="300"/>
            </a:xfrm>
            <a:prstGeom prst="rect">
              <a:avLst/>
            </a:prstGeom>
            <a:solidFill>
              <a:schemeClr val="hlink"/>
            </a:solidFill>
            <a:ln w="12700">
              <a:solidFill>
                <a:schemeClr val="tx1"/>
              </a:solidFill>
              <a:miter lim="800000"/>
              <a:headEnd/>
              <a:tailEnd/>
            </a:ln>
            <a:effectLst>
              <a:outerShdw dist="107763" dir="2700000" algn="ctr" rotWithShape="0">
                <a:schemeClr val="bg2"/>
              </a:outerShdw>
            </a:effectLst>
          </p:spPr>
          <p:txBody>
            <a:bodyPr wrap="none" lIns="81204" tIns="39889" rIns="81204" bIns="39889">
              <a:spAutoFit/>
            </a:bodyPr>
            <a:lstStyle/>
            <a:p>
              <a:pPr algn="ctr">
                <a:defRPr/>
              </a:pPr>
              <a:endParaRPr lang="zh-CN" altLang="en-US">
                <a:latin typeface="Arial" charset="0"/>
              </a:endParaRPr>
            </a:p>
          </p:txBody>
        </p:sp>
        <p:sp>
          <p:nvSpPr>
            <p:cNvPr id="51229" name="Rectangle 31"/>
            <p:cNvSpPr>
              <a:spLocks noChangeArrowheads="1"/>
            </p:cNvSpPr>
            <p:nvPr/>
          </p:nvSpPr>
          <p:spPr bwMode="auto">
            <a:xfrm>
              <a:off x="884" y="391"/>
              <a:ext cx="443" cy="119"/>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81204" tIns="39889" rIns="81204" bIns="39889">
              <a:spAutoFit/>
            </a:bodyPr>
            <a:lstStyle/>
            <a:p>
              <a:pPr defTabSz="820738" eaLnBrk="0" hangingPunct="0"/>
              <a:r>
                <a:rPr lang="en-US" altLang="zh-CN" sz="400">
                  <a:latin typeface="Times New Roman" pitchFamily="18" charset="0"/>
                </a:rPr>
                <a:t>Synthesis of Amino Acids</a:t>
              </a:r>
            </a:p>
          </p:txBody>
        </p:sp>
        <p:sp>
          <p:nvSpPr>
            <p:cNvPr id="51230" name="Text Box 32"/>
            <p:cNvSpPr txBox="1">
              <a:spLocks noChangeArrowheads="1"/>
            </p:cNvSpPr>
            <p:nvPr/>
          </p:nvSpPr>
          <p:spPr bwMode="auto">
            <a:xfrm>
              <a:off x="839" y="482"/>
              <a:ext cx="544"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spcBef>
                  <a:spcPct val="50000"/>
                </a:spcBef>
              </a:pPr>
              <a:r>
                <a:rPr lang="en-US" altLang="zh-CN" sz="400"/>
                <a:t>Synthesis and/or collection of Synthesis and/or collection of amino acids is critical for cell survival. They not only serve as the building blocks for proteins but also as starting points for the synthesis of many important cellular molecules including vitamins and nucleotides.</a:t>
              </a:r>
            </a:p>
          </p:txBody>
        </p:sp>
      </p:grpSp>
      <p:sp>
        <p:nvSpPr>
          <p:cNvPr id="1073185" name="Line 33"/>
          <p:cNvSpPr>
            <a:spLocks noChangeShapeType="1"/>
          </p:cNvSpPr>
          <p:nvPr/>
        </p:nvSpPr>
        <p:spPr bwMode="auto">
          <a:xfrm flipH="1">
            <a:off x="914400" y="2113360"/>
            <a:ext cx="914400" cy="1316831"/>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073186" name="Line 34"/>
          <p:cNvSpPr>
            <a:spLocks noChangeShapeType="1"/>
          </p:cNvSpPr>
          <p:nvPr/>
        </p:nvSpPr>
        <p:spPr bwMode="auto">
          <a:xfrm>
            <a:off x="1905000" y="2113360"/>
            <a:ext cx="457200" cy="1371600"/>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073187" name="Line 35"/>
          <p:cNvSpPr>
            <a:spLocks noChangeShapeType="1"/>
          </p:cNvSpPr>
          <p:nvPr/>
        </p:nvSpPr>
        <p:spPr bwMode="auto">
          <a:xfrm>
            <a:off x="1981200" y="2170510"/>
            <a:ext cx="1892300" cy="1271588"/>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073188" name="Line 36"/>
          <p:cNvSpPr>
            <a:spLocks noChangeShapeType="1"/>
          </p:cNvSpPr>
          <p:nvPr/>
        </p:nvSpPr>
        <p:spPr bwMode="auto">
          <a:xfrm flipH="1">
            <a:off x="2379664" y="2056210"/>
            <a:ext cx="3411537" cy="1373981"/>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073189" name="Line 37"/>
          <p:cNvSpPr>
            <a:spLocks noChangeShapeType="1"/>
          </p:cNvSpPr>
          <p:nvPr/>
        </p:nvSpPr>
        <p:spPr bwMode="auto">
          <a:xfrm>
            <a:off x="6096000" y="2056210"/>
            <a:ext cx="609600" cy="1314450"/>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073190" name="Line 38"/>
          <p:cNvSpPr>
            <a:spLocks noChangeShapeType="1"/>
          </p:cNvSpPr>
          <p:nvPr/>
        </p:nvSpPr>
        <p:spPr bwMode="auto">
          <a:xfrm>
            <a:off x="6172200" y="2056210"/>
            <a:ext cx="1981200" cy="1257300"/>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073191" name="Line 39"/>
          <p:cNvSpPr>
            <a:spLocks noChangeShapeType="1"/>
          </p:cNvSpPr>
          <p:nvPr/>
        </p:nvSpPr>
        <p:spPr bwMode="auto">
          <a:xfrm>
            <a:off x="1981200" y="2113360"/>
            <a:ext cx="3200400" cy="1257300"/>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073192" name="Line 40"/>
          <p:cNvSpPr>
            <a:spLocks noChangeShapeType="1"/>
          </p:cNvSpPr>
          <p:nvPr/>
        </p:nvSpPr>
        <p:spPr bwMode="auto">
          <a:xfrm flipH="1">
            <a:off x="5257800" y="2056210"/>
            <a:ext cx="609600" cy="1338263"/>
          </a:xfrm>
          <a:prstGeom prst="line">
            <a:avLst/>
          </a:prstGeom>
          <a:noFill/>
          <a:ln w="28575">
            <a:solidFill>
              <a:srgbClr val="00FF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073193" name="Text Box 41"/>
          <p:cNvSpPr txBox="1">
            <a:spLocks noChangeArrowheads="1"/>
          </p:cNvSpPr>
          <p:nvPr/>
        </p:nvSpPr>
        <p:spPr bwMode="auto">
          <a:xfrm>
            <a:off x="1306514" y="834925"/>
            <a:ext cx="1150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eaLnBrk="1" hangingPunct="1">
              <a:spcBef>
                <a:spcPct val="50000"/>
              </a:spcBef>
            </a:pPr>
            <a:r>
              <a:rPr lang="zh-CN" altLang="en-US" dirty="0">
                <a:latin typeface="Microsoft YaHei" panose="020B0503020204020204" pitchFamily="34" charset="-122"/>
                <a:ea typeface="Microsoft YaHei" panose="020B0503020204020204" pitchFamily="34" charset="-122"/>
              </a:rPr>
              <a:t>论文甲</a:t>
            </a:r>
          </a:p>
        </p:txBody>
      </p:sp>
      <p:sp>
        <p:nvSpPr>
          <p:cNvPr id="1073194" name="Text Box 42"/>
          <p:cNvSpPr txBox="1">
            <a:spLocks noChangeArrowheads="1"/>
          </p:cNvSpPr>
          <p:nvPr/>
        </p:nvSpPr>
        <p:spPr bwMode="auto">
          <a:xfrm>
            <a:off x="5402263" y="834926"/>
            <a:ext cx="1150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type="none" w="lg" len="lg"/>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eaLnBrk="1" hangingPunct="1">
              <a:spcBef>
                <a:spcPct val="50000"/>
              </a:spcBef>
            </a:pPr>
            <a:r>
              <a:rPr lang="zh-CN" altLang="en-US" dirty="0">
                <a:latin typeface="Microsoft YaHei" panose="020B0503020204020204" pitchFamily="34" charset="-122"/>
                <a:ea typeface="Microsoft YaHei" panose="020B0503020204020204" pitchFamily="34" charset="-122"/>
              </a:rPr>
              <a:t>论文乙</a:t>
            </a:r>
          </a:p>
        </p:txBody>
      </p:sp>
      <p:sp>
        <p:nvSpPr>
          <p:cNvPr id="1073195" name="Text Box 43"/>
          <p:cNvSpPr txBox="1">
            <a:spLocks noChangeArrowheads="1"/>
          </p:cNvSpPr>
          <p:nvPr/>
        </p:nvSpPr>
        <p:spPr bwMode="auto">
          <a:xfrm>
            <a:off x="430213" y="4402932"/>
            <a:ext cx="815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eaLnBrk="1" hangingPunct="1">
              <a:spcBef>
                <a:spcPct val="50000"/>
              </a:spcBef>
            </a:pPr>
            <a:r>
              <a:rPr lang="en-US" altLang="zh-CN" dirty="0" smtClean="0">
                <a:latin typeface="Microsoft YaHei" panose="020B0503020204020204" pitchFamily="34" charset="-122"/>
                <a:ea typeface="Microsoft YaHei" panose="020B0503020204020204" pitchFamily="34" charset="-122"/>
              </a:rPr>
              <a:t>A               </a:t>
            </a:r>
            <a:r>
              <a:rPr lang="en-US" altLang="zh-CN" dirty="0">
                <a:latin typeface="Microsoft YaHei" panose="020B0503020204020204" pitchFamily="34" charset="-122"/>
                <a:ea typeface="Microsoft YaHei" panose="020B0503020204020204" pitchFamily="34" charset="-122"/>
              </a:rPr>
              <a:t>B	</a:t>
            </a:r>
            <a:r>
              <a:rPr lang="en-US" altLang="zh-CN" dirty="0" smtClean="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C	 </a:t>
            </a:r>
            <a:r>
              <a:rPr lang="en-US" altLang="zh-CN" dirty="0" smtClean="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D	   </a:t>
            </a:r>
            <a:r>
              <a:rPr lang="en-US" altLang="zh-CN" dirty="0" smtClean="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E	</a:t>
            </a:r>
            <a:r>
              <a:rPr lang="en-US" altLang="zh-CN" dirty="0" smtClean="0">
                <a:latin typeface="Microsoft YaHei" panose="020B0503020204020204" pitchFamily="34" charset="-122"/>
                <a:ea typeface="Microsoft YaHei" panose="020B0503020204020204" pitchFamily="34" charset="-122"/>
              </a:rPr>
              <a:t>           </a:t>
            </a:r>
            <a:r>
              <a:rPr lang="en-US" altLang="zh-CN" dirty="0">
                <a:latin typeface="Microsoft YaHei" panose="020B0503020204020204" pitchFamily="34" charset="-122"/>
                <a:ea typeface="Microsoft YaHei" panose="020B0503020204020204" pitchFamily="34" charset="-122"/>
              </a:rPr>
              <a:t>	F</a:t>
            </a:r>
          </a:p>
        </p:txBody>
      </p:sp>
      <p:sp>
        <p:nvSpPr>
          <p:cNvPr id="1073196" name="Line 44"/>
          <p:cNvSpPr>
            <a:spLocks noChangeShapeType="1"/>
          </p:cNvSpPr>
          <p:nvPr/>
        </p:nvSpPr>
        <p:spPr bwMode="auto">
          <a:xfrm>
            <a:off x="2667000" y="1541860"/>
            <a:ext cx="2590800" cy="0"/>
          </a:xfrm>
          <a:prstGeom prst="line">
            <a:avLst/>
          </a:prstGeom>
          <a:noFill/>
          <a:ln w="76200" cap="rnd">
            <a:solidFill>
              <a:srgbClr val="FFFF00"/>
            </a:solidFill>
            <a:prstDash val="sysDot"/>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7" name="标题 1"/>
          <p:cNvSpPr>
            <a:spLocks noGrp="1"/>
          </p:cNvSpPr>
          <p:nvPr>
            <p:ph type="title"/>
          </p:nvPr>
        </p:nvSpPr>
        <p:spPr>
          <a:xfrm>
            <a:off x="917576" y="379810"/>
            <a:ext cx="7369175" cy="627459"/>
          </a:xfrm>
        </p:spPr>
        <p:txBody>
          <a:bodyPr/>
          <a:lstStyle/>
          <a:p>
            <a:r>
              <a:rPr lang="zh-CN" altLang="en-US" sz="2400" dirty="0" smtClean="0">
                <a:latin typeface="Microsoft YaHei" panose="020B0503020204020204" pitchFamily="34" charset="-122"/>
                <a:ea typeface="Microsoft YaHei" panose="020B0503020204020204" pitchFamily="34" charset="-122"/>
              </a:rPr>
              <a:t>如何理解</a:t>
            </a:r>
            <a:r>
              <a:rPr lang="en-US" altLang="zh-CN" sz="2400" dirty="0" smtClean="0">
                <a:latin typeface="Microsoft YaHei" panose="020B0503020204020204" pitchFamily="34" charset="-122"/>
                <a:ea typeface="Microsoft YaHei" panose="020B0503020204020204" pitchFamily="34" charset="-122"/>
              </a:rPr>
              <a:t>Web of Science</a:t>
            </a:r>
            <a:r>
              <a:rPr lang="zh-CN" altLang="en-US" sz="2400" dirty="0" smtClean="0">
                <a:latin typeface="Microsoft YaHei" panose="020B0503020204020204" pitchFamily="34" charset="-122"/>
                <a:ea typeface="Microsoft YaHei" panose="020B0503020204020204" pitchFamily="34" charset="-122"/>
              </a:rPr>
              <a:t>中的相关记录呢？</a:t>
            </a:r>
            <a:endParaRPr lang="zh-CN" altLang="en-US"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06236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73193"/>
                                        </p:tgtEl>
                                        <p:attrNameLst>
                                          <p:attrName>style.visibility</p:attrName>
                                        </p:attrNameLst>
                                      </p:cBhvr>
                                      <p:to>
                                        <p:strVal val="visible"/>
                                      </p:to>
                                    </p:set>
                                    <p:animEffect transition="in" filter="blinds(horizontal)">
                                      <p:cBhvr>
                                        <p:cTn id="10" dur="500"/>
                                        <p:tgtEl>
                                          <p:spTgt spid="107319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73194"/>
                                        </p:tgtEl>
                                        <p:attrNameLst>
                                          <p:attrName>style.visibility</p:attrName>
                                        </p:attrNameLst>
                                      </p:cBhvr>
                                      <p:to>
                                        <p:strVal val="visible"/>
                                      </p:to>
                                    </p:set>
                                    <p:animEffect transition="in" filter="blinds(horizontal)">
                                      <p:cBhvr>
                                        <p:cTn id="13" dur="500"/>
                                        <p:tgtEl>
                                          <p:spTgt spid="1073194"/>
                                        </p:tgtEl>
                                      </p:cBhvr>
                                    </p:animEffect>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73167"/>
                                        </p:tgtEl>
                                        <p:attrNameLst>
                                          <p:attrName>style.visibility</p:attrName>
                                        </p:attrNameLst>
                                      </p:cBhvr>
                                      <p:to>
                                        <p:strVal val="visible"/>
                                      </p:to>
                                    </p:set>
                                    <p:anim calcmode="lin" valueType="num">
                                      <p:cBhvr additive="base">
                                        <p:cTn id="25" dur="500" fill="hold"/>
                                        <p:tgtEl>
                                          <p:spTgt spid="1073167"/>
                                        </p:tgtEl>
                                        <p:attrNameLst>
                                          <p:attrName>ppt_x</p:attrName>
                                        </p:attrNameLst>
                                      </p:cBhvr>
                                      <p:tavLst>
                                        <p:tav tm="0">
                                          <p:val>
                                            <p:strVal val="#ppt_x"/>
                                          </p:val>
                                        </p:tav>
                                        <p:tav tm="100000">
                                          <p:val>
                                            <p:strVal val="#ppt_x"/>
                                          </p:val>
                                        </p:tav>
                                      </p:tavLst>
                                    </p:anim>
                                    <p:anim calcmode="lin" valueType="num">
                                      <p:cBhvr additive="base">
                                        <p:cTn id="26" dur="500" fill="hold"/>
                                        <p:tgtEl>
                                          <p:spTgt spid="107316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73168"/>
                                        </p:tgtEl>
                                        <p:attrNameLst>
                                          <p:attrName>style.visibility</p:attrName>
                                        </p:attrNameLst>
                                      </p:cBhvr>
                                      <p:to>
                                        <p:strVal val="visible"/>
                                      </p:to>
                                    </p:set>
                                    <p:anim calcmode="lin" valueType="num">
                                      <p:cBhvr additive="base">
                                        <p:cTn id="29" dur="500" fill="hold"/>
                                        <p:tgtEl>
                                          <p:spTgt spid="1073168"/>
                                        </p:tgtEl>
                                        <p:attrNameLst>
                                          <p:attrName>ppt_x</p:attrName>
                                        </p:attrNameLst>
                                      </p:cBhvr>
                                      <p:tavLst>
                                        <p:tav tm="0">
                                          <p:val>
                                            <p:strVal val="#ppt_x"/>
                                          </p:val>
                                        </p:tav>
                                        <p:tav tm="100000">
                                          <p:val>
                                            <p:strVal val="#ppt_x"/>
                                          </p:val>
                                        </p:tav>
                                      </p:tavLst>
                                    </p:anim>
                                    <p:anim calcmode="lin" valueType="num">
                                      <p:cBhvr additive="base">
                                        <p:cTn id="30" dur="500" fill="hold"/>
                                        <p:tgtEl>
                                          <p:spTgt spid="107316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73169"/>
                                        </p:tgtEl>
                                        <p:attrNameLst>
                                          <p:attrName>style.visibility</p:attrName>
                                        </p:attrNameLst>
                                      </p:cBhvr>
                                      <p:to>
                                        <p:strVal val="visible"/>
                                      </p:to>
                                    </p:set>
                                    <p:anim calcmode="lin" valueType="num">
                                      <p:cBhvr additive="base">
                                        <p:cTn id="33" dur="500" fill="hold"/>
                                        <p:tgtEl>
                                          <p:spTgt spid="1073169"/>
                                        </p:tgtEl>
                                        <p:attrNameLst>
                                          <p:attrName>ppt_x</p:attrName>
                                        </p:attrNameLst>
                                      </p:cBhvr>
                                      <p:tavLst>
                                        <p:tav tm="0">
                                          <p:val>
                                            <p:strVal val="#ppt_x"/>
                                          </p:val>
                                        </p:tav>
                                        <p:tav tm="100000">
                                          <p:val>
                                            <p:strVal val="#ppt_x"/>
                                          </p:val>
                                        </p:tav>
                                      </p:tavLst>
                                    </p:anim>
                                    <p:anim calcmode="lin" valueType="num">
                                      <p:cBhvr additive="base">
                                        <p:cTn id="34" dur="500" fill="hold"/>
                                        <p:tgtEl>
                                          <p:spTgt spid="107316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73174"/>
                                        </p:tgtEl>
                                        <p:attrNameLst>
                                          <p:attrName>style.visibility</p:attrName>
                                        </p:attrNameLst>
                                      </p:cBhvr>
                                      <p:to>
                                        <p:strVal val="visible"/>
                                      </p:to>
                                    </p:set>
                                    <p:anim calcmode="lin" valueType="num">
                                      <p:cBhvr additive="base">
                                        <p:cTn id="41" dur="500" fill="hold"/>
                                        <p:tgtEl>
                                          <p:spTgt spid="1073174"/>
                                        </p:tgtEl>
                                        <p:attrNameLst>
                                          <p:attrName>ppt_x</p:attrName>
                                        </p:attrNameLst>
                                      </p:cBhvr>
                                      <p:tavLst>
                                        <p:tav tm="0">
                                          <p:val>
                                            <p:strVal val="#ppt_x"/>
                                          </p:val>
                                        </p:tav>
                                        <p:tav tm="100000">
                                          <p:val>
                                            <p:strVal val="#ppt_x"/>
                                          </p:val>
                                        </p:tav>
                                      </p:tavLst>
                                    </p:anim>
                                    <p:anim calcmode="lin" valueType="num">
                                      <p:cBhvr additive="base">
                                        <p:cTn id="42" dur="500" fill="hold"/>
                                        <p:tgtEl>
                                          <p:spTgt spid="107317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73175"/>
                                        </p:tgtEl>
                                        <p:attrNameLst>
                                          <p:attrName>style.visibility</p:attrName>
                                        </p:attrNameLst>
                                      </p:cBhvr>
                                      <p:to>
                                        <p:strVal val="visible"/>
                                      </p:to>
                                    </p:set>
                                    <p:anim calcmode="lin" valueType="num">
                                      <p:cBhvr additive="base">
                                        <p:cTn id="45" dur="500" fill="hold"/>
                                        <p:tgtEl>
                                          <p:spTgt spid="1073175"/>
                                        </p:tgtEl>
                                        <p:attrNameLst>
                                          <p:attrName>ppt_x</p:attrName>
                                        </p:attrNameLst>
                                      </p:cBhvr>
                                      <p:tavLst>
                                        <p:tav tm="0">
                                          <p:val>
                                            <p:strVal val="#ppt_x"/>
                                          </p:val>
                                        </p:tav>
                                        <p:tav tm="100000">
                                          <p:val>
                                            <p:strVal val="#ppt_x"/>
                                          </p:val>
                                        </p:tav>
                                      </p:tavLst>
                                    </p:anim>
                                    <p:anim calcmode="lin" valueType="num">
                                      <p:cBhvr additive="base">
                                        <p:cTn id="46" dur="500" fill="hold"/>
                                        <p:tgtEl>
                                          <p:spTgt spid="107317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73176"/>
                                        </p:tgtEl>
                                        <p:attrNameLst>
                                          <p:attrName>style.visibility</p:attrName>
                                        </p:attrNameLst>
                                      </p:cBhvr>
                                      <p:to>
                                        <p:strVal val="visible"/>
                                      </p:to>
                                    </p:set>
                                    <p:anim calcmode="lin" valueType="num">
                                      <p:cBhvr additive="base">
                                        <p:cTn id="49" dur="500" fill="hold"/>
                                        <p:tgtEl>
                                          <p:spTgt spid="1073176"/>
                                        </p:tgtEl>
                                        <p:attrNameLst>
                                          <p:attrName>ppt_x</p:attrName>
                                        </p:attrNameLst>
                                      </p:cBhvr>
                                      <p:tavLst>
                                        <p:tav tm="0">
                                          <p:val>
                                            <p:strVal val="#ppt_x"/>
                                          </p:val>
                                        </p:tav>
                                        <p:tav tm="100000">
                                          <p:val>
                                            <p:strVal val="#ppt_x"/>
                                          </p:val>
                                        </p:tav>
                                      </p:tavLst>
                                    </p:anim>
                                    <p:anim calcmode="lin" valueType="num">
                                      <p:cBhvr additive="base">
                                        <p:cTn id="50" dur="500" fill="hold"/>
                                        <p:tgtEl>
                                          <p:spTgt spid="107317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073195"/>
                                        </p:tgtEl>
                                        <p:attrNameLst>
                                          <p:attrName>style.visibility</p:attrName>
                                        </p:attrNameLst>
                                      </p:cBhvr>
                                      <p:to>
                                        <p:strVal val="visible"/>
                                      </p:to>
                                    </p:set>
                                    <p:anim calcmode="lin" valueType="num">
                                      <p:cBhvr additive="base">
                                        <p:cTn id="61" dur="500" fill="hold"/>
                                        <p:tgtEl>
                                          <p:spTgt spid="1073195"/>
                                        </p:tgtEl>
                                        <p:attrNameLst>
                                          <p:attrName>ppt_x</p:attrName>
                                        </p:attrNameLst>
                                      </p:cBhvr>
                                      <p:tavLst>
                                        <p:tav tm="0">
                                          <p:val>
                                            <p:strVal val="#ppt_x"/>
                                          </p:val>
                                        </p:tav>
                                        <p:tav tm="100000">
                                          <p:val>
                                            <p:strVal val="#ppt_x"/>
                                          </p:val>
                                        </p:tav>
                                      </p:tavLst>
                                    </p:anim>
                                    <p:anim calcmode="lin" valueType="num">
                                      <p:cBhvr additive="base">
                                        <p:cTn id="62" dur="500" fill="hold"/>
                                        <p:tgtEl>
                                          <p:spTgt spid="1073195"/>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073185"/>
                                        </p:tgtEl>
                                        <p:attrNameLst>
                                          <p:attrName>style.visibility</p:attrName>
                                        </p:attrNameLst>
                                      </p:cBhvr>
                                      <p:to>
                                        <p:strVal val="visible"/>
                                      </p:to>
                                    </p:set>
                                    <p:animEffect transition="in" filter="wipe(up)">
                                      <p:cBhvr>
                                        <p:cTn id="67" dur="500"/>
                                        <p:tgtEl>
                                          <p:spTgt spid="1073185"/>
                                        </p:tgtEl>
                                      </p:cBhvr>
                                    </p:animEffect>
                                  </p:childTnLst>
                                </p:cTn>
                              </p:par>
                            </p:childTnLst>
                          </p:cTn>
                        </p:par>
                        <p:par>
                          <p:cTn id="68" fill="hold" nodeType="afterGroup">
                            <p:stCondLst>
                              <p:cond delay="500"/>
                            </p:stCondLst>
                            <p:childTnLst>
                              <p:par>
                                <p:cTn id="69" presetID="22" presetClass="entr" presetSubtype="1" fill="hold" grpId="0" nodeType="afterEffect">
                                  <p:stCondLst>
                                    <p:cond delay="0"/>
                                  </p:stCondLst>
                                  <p:childTnLst>
                                    <p:set>
                                      <p:cBhvr>
                                        <p:cTn id="70" dur="1" fill="hold">
                                          <p:stCondLst>
                                            <p:cond delay="0"/>
                                          </p:stCondLst>
                                        </p:cTn>
                                        <p:tgtEl>
                                          <p:spTgt spid="1073186"/>
                                        </p:tgtEl>
                                        <p:attrNameLst>
                                          <p:attrName>style.visibility</p:attrName>
                                        </p:attrNameLst>
                                      </p:cBhvr>
                                      <p:to>
                                        <p:strVal val="visible"/>
                                      </p:to>
                                    </p:set>
                                    <p:animEffect transition="in" filter="wipe(up)">
                                      <p:cBhvr>
                                        <p:cTn id="71" dur="500"/>
                                        <p:tgtEl>
                                          <p:spTgt spid="1073186"/>
                                        </p:tgtEl>
                                      </p:cBhvr>
                                    </p:animEffect>
                                  </p:childTnLst>
                                </p:cTn>
                              </p:par>
                            </p:childTnLst>
                          </p:cTn>
                        </p:par>
                        <p:par>
                          <p:cTn id="72" fill="hold" nodeType="afterGroup">
                            <p:stCondLst>
                              <p:cond delay="1000"/>
                            </p:stCondLst>
                            <p:childTnLst>
                              <p:par>
                                <p:cTn id="73" presetID="22" presetClass="entr" presetSubtype="1" fill="hold" grpId="0" nodeType="afterEffect">
                                  <p:stCondLst>
                                    <p:cond delay="0"/>
                                  </p:stCondLst>
                                  <p:childTnLst>
                                    <p:set>
                                      <p:cBhvr>
                                        <p:cTn id="74" dur="1" fill="hold">
                                          <p:stCondLst>
                                            <p:cond delay="0"/>
                                          </p:stCondLst>
                                        </p:cTn>
                                        <p:tgtEl>
                                          <p:spTgt spid="1073187"/>
                                        </p:tgtEl>
                                        <p:attrNameLst>
                                          <p:attrName>style.visibility</p:attrName>
                                        </p:attrNameLst>
                                      </p:cBhvr>
                                      <p:to>
                                        <p:strVal val="visible"/>
                                      </p:to>
                                    </p:set>
                                    <p:animEffect transition="in" filter="wipe(up)">
                                      <p:cBhvr>
                                        <p:cTn id="75" dur="500"/>
                                        <p:tgtEl>
                                          <p:spTgt spid="1073187"/>
                                        </p:tgtEl>
                                      </p:cBhvr>
                                    </p:animEffect>
                                  </p:childTnLst>
                                </p:cTn>
                              </p:par>
                            </p:childTnLst>
                          </p:cTn>
                        </p:par>
                        <p:par>
                          <p:cTn id="76" fill="hold" nodeType="afterGroup">
                            <p:stCondLst>
                              <p:cond delay="1500"/>
                            </p:stCondLst>
                            <p:childTnLst>
                              <p:par>
                                <p:cTn id="77" presetID="22" presetClass="entr" presetSubtype="1" fill="hold" grpId="0" nodeType="afterEffect">
                                  <p:stCondLst>
                                    <p:cond delay="0"/>
                                  </p:stCondLst>
                                  <p:childTnLst>
                                    <p:set>
                                      <p:cBhvr>
                                        <p:cTn id="78" dur="1" fill="hold">
                                          <p:stCondLst>
                                            <p:cond delay="0"/>
                                          </p:stCondLst>
                                        </p:cTn>
                                        <p:tgtEl>
                                          <p:spTgt spid="1073191"/>
                                        </p:tgtEl>
                                        <p:attrNameLst>
                                          <p:attrName>style.visibility</p:attrName>
                                        </p:attrNameLst>
                                      </p:cBhvr>
                                      <p:to>
                                        <p:strVal val="visible"/>
                                      </p:to>
                                    </p:set>
                                    <p:animEffect transition="in" filter="wipe(up)">
                                      <p:cBhvr>
                                        <p:cTn id="79" dur="500"/>
                                        <p:tgtEl>
                                          <p:spTgt spid="107319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1073188"/>
                                        </p:tgtEl>
                                        <p:attrNameLst>
                                          <p:attrName>style.visibility</p:attrName>
                                        </p:attrNameLst>
                                      </p:cBhvr>
                                      <p:to>
                                        <p:strVal val="visible"/>
                                      </p:to>
                                    </p:set>
                                    <p:animEffect transition="in" filter="wipe(up)">
                                      <p:cBhvr>
                                        <p:cTn id="84" dur="500"/>
                                        <p:tgtEl>
                                          <p:spTgt spid="1073188"/>
                                        </p:tgtEl>
                                      </p:cBhvr>
                                    </p:animEffect>
                                  </p:childTnLst>
                                </p:cTn>
                              </p:par>
                            </p:childTnLst>
                          </p:cTn>
                        </p:par>
                        <p:par>
                          <p:cTn id="85" fill="hold" nodeType="afterGroup">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1073192"/>
                                        </p:tgtEl>
                                        <p:attrNameLst>
                                          <p:attrName>style.visibility</p:attrName>
                                        </p:attrNameLst>
                                      </p:cBhvr>
                                      <p:to>
                                        <p:strVal val="visible"/>
                                      </p:to>
                                    </p:set>
                                    <p:animEffect transition="in" filter="wipe(up)">
                                      <p:cBhvr>
                                        <p:cTn id="88" dur="500"/>
                                        <p:tgtEl>
                                          <p:spTgt spid="1073192"/>
                                        </p:tgtEl>
                                      </p:cBhvr>
                                    </p:animEffect>
                                  </p:childTnLst>
                                </p:cTn>
                              </p:par>
                            </p:childTnLst>
                          </p:cTn>
                        </p:par>
                        <p:par>
                          <p:cTn id="89" fill="hold" nodeType="afterGroup">
                            <p:stCondLst>
                              <p:cond delay="1000"/>
                            </p:stCondLst>
                            <p:childTnLst>
                              <p:par>
                                <p:cTn id="90" presetID="22" presetClass="entr" presetSubtype="1" fill="hold" grpId="0" nodeType="afterEffect">
                                  <p:stCondLst>
                                    <p:cond delay="0"/>
                                  </p:stCondLst>
                                  <p:childTnLst>
                                    <p:set>
                                      <p:cBhvr>
                                        <p:cTn id="91" dur="1" fill="hold">
                                          <p:stCondLst>
                                            <p:cond delay="0"/>
                                          </p:stCondLst>
                                        </p:cTn>
                                        <p:tgtEl>
                                          <p:spTgt spid="1073189"/>
                                        </p:tgtEl>
                                        <p:attrNameLst>
                                          <p:attrName>style.visibility</p:attrName>
                                        </p:attrNameLst>
                                      </p:cBhvr>
                                      <p:to>
                                        <p:strVal val="visible"/>
                                      </p:to>
                                    </p:set>
                                    <p:animEffect transition="in" filter="wipe(up)">
                                      <p:cBhvr>
                                        <p:cTn id="92" dur="500"/>
                                        <p:tgtEl>
                                          <p:spTgt spid="1073189"/>
                                        </p:tgtEl>
                                      </p:cBhvr>
                                    </p:animEffect>
                                  </p:childTnLst>
                                </p:cTn>
                              </p:par>
                            </p:childTnLst>
                          </p:cTn>
                        </p:par>
                        <p:par>
                          <p:cTn id="93" fill="hold" nodeType="afterGroup">
                            <p:stCondLst>
                              <p:cond delay="1500"/>
                            </p:stCondLst>
                            <p:childTnLst>
                              <p:par>
                                <p:cTn id="94" presetID="22" presetClass="entr" presetSubtype="1" fill="hold" grpId="0" nodeType="afterEffect">
                                  <p:stCondLst>
                                    <p:cond delay="0"/>
                                  </p:stCondLst>
                                  <p:childTnLst>
                                    <p:set>
                                      <p:cBhvr>
                                        <p:cTn id="95" dur="1" fill="hold">
                                          <p:stCondLst>
                                            <p:cond delay="0"/>
                                          </p:stCondLst>
                                        </p:cTn>
                                        <p:tgtEl>
                                          <p:spTgt spid="1073190"/>
                                        </p:tgtEl>
                                        <p:attrNameLst>
                                          <p:attrName>style.visibility</p:attrName>
                                        </p:attrNameLst>
                                      </p:cBhvr>
                                      <p:to>
                                        <p:strVal val="visible"/>
                                      </p:to>
                                    </p:set>
                                    <p:animEffect transition="in" filter="wipe(up)">
                                      <p:cBhvr>
                                        <p:cTn id="96" dur="500"/>
                                        <p:tgtEl>
                                          <p:spTgt spid="1073190"/>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mph" presetSubtype="2" fill="hold" nodeType="clickEffect">
                                  <p:stCondLst>
                                    <p:cond delay="0"/>
                                  </p:stCondLst>
                                  <p:childTnLst>
                                    <p:animClr clrSpc="rgb" dir="cw">
                                      <p:cBhvr>
                                        <p:cTn id="100" dur="500" fill="hold"/>
                                        <p:tgtEl>
                                          <p:spTgt spid="1073167"/>
                                        </p:tgtEl>
                                        <p:attrNameLst>
                                          <p:attrName>fillcolor</p:attrName>
                                        </p:attrNameLst>
                                      </p:cBhvr>
                                      <p:to>
                                        <a:srgbClr val="FFFF00"/>
                                      </p:to>
                                    </p:animClr>
                                    <p:set>
                                      <p:cBhvr>
                                        <p:cTn id="101" dur="500" fill="hold"/>
                                        <p:tgtEl>
                                          <p:spTgt spid="1073167"/>
                                        </p:tgtEl>
                                        <p:attrNameLst>
                                          <p:attrName>fill.type</p:attrName>
                                        </p:attrNameLst>
                                      </p:cBhvr>
                                      <p:to>
                                        <p:strVal val="solid"/>
                                      </p:to>
                                    </p:set>
                                    <p:set>
                                      <p:cBhvr>
                                        <p:cTn id="102" dur="500" fill="hold"/>
                                        <p:tgtEl>
                                          <p:spTgt spid="1073167"/>
                                        </p:tgtEl>
                                        <p:attrNameLst>
                                          <p:attrName>fill.on</p:attrName>
                                        </p:attrNameLst>
                                      </p:cBhvr>
                                      <p:to>
                                        <p:strVal val="true"/>
                                      </p:to>
                                    </p:set>
                                  </p:childTnLst>
                                </p:cTn>
                              </p:par>
                              <p:par>
                                <p:cTn id="103" presetID="1" presetClass="emph" presetSubtype="2" fill="hold" nodeType="withEffect">
                                  <p:stCondLst>
                                    <p:cond delay="0"/>
                                  </p:stCondLst>
                                  <p:childTnLst>
                                    <p:animClr clrSpc="rgb" dir="cw">
                                      <p:cBhvr>
                                        <p:cTn id="104" dur="500" fill="hold"/>
                                        <p:tgtEl>
                                          <p:spTgt spid="1073174"/>
                                        </p:tgtEl>
                                        <p:attrNameLst>
                                          <p:attrName>fillcolor</p:attrName>
                                        </p:attrNameLst>
                                      </p:cBhvr>
                                      <p:to>
                                        <a:srgbClr val="FFFF00"/>
                                      </p:to>
                                    </p:animClr>
                                    <p:set>
                                      <p:cBhvr>
                                        <p:cTn id="105" dur="500" fill="hold"/>
                                        <p:tgtEl>
                                          <p:spTgt spid="1073174"/>
                                        </p:tgtEl>
                                        <p:attrNameLst>
                                          <p:attrName>fill.type</p:attrName>
                                        </p:attrNameLst>
                                      </p:cBhvr>
                                      <p:to>
                                        <p:strVal val="solid"/>
                                      </p:to>
                                    </p:set>
                                    <p:set>
                                      <p:cBhvr>
                                        <p:cTn id="106" dur="500" fill="hold"/>
                                        <p:tgtEl>
                                          <p:spTgt spid="1073174"/>
                                        </p:tgtEl>
                                        <p:attrNameLst>
                                          <p:attrName>fill.on</p:attrName>
                                        </p:attrNameLst>
                                      </p:cBhvr>
                                      <p:to>
                                        <p:strVal val="tru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1073196"/>
                                        </p:tgtEl>
                                        <p:attrNameLst>
                                          <p:attrName>style.visibility</p:attrName>
                                        </p:attrNameLst>
                                      </p:cBhvr>
                                      <p:to>
                                        <p:strVal val="visible"/>
                                      </p:to>
                                    </p:set>
                                    <p:animEffect transition="in" filter="dissolve">
                                      <p:cBhvr>
                                        <p:cTn id="111" dur="500"/>
                                        <p:tgtEl>
                                          <p:spTgt spid="1073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167" grpId="0" animBg="1"/>
      <p:bldP spid="1073168" grpId="0"/>
      <p:bldP spid="1073169" grpId="0"/>
      <p:bldP spid="1073174" grpId="0" animBg="1"/>
      <p:bldP spid="1073175" grpId="0"/>
      <p:bldP spid="1073176" grpId="0"/>
      <p:bldP spid="1073185" grpId="0" animBg="1"/>
      <p:bldP spid="1073186" grpId="0" animBg="1"/>
      <p:bldP spid="1073187" grpId="0" animBg="1"/>
      <p:bldP spid="1073188" grpId="0" animBg="1"/>
      <p:bldP spid="1073189" grpId="0" animBg="1"/>
      <p:bldP spid="1073190" grpId="0" animBg="1"/>
      <p:bldP spid="1073191" grpId="0" animBg="1"/>
      <p:bldP spid="1073192" grpId="0" animBg="1"/>
      <p:bldP spid="1073193" grpId="0"/>
      <p:bldP spid="1073194" grpId="0"/>
      <p:bldP spid="1073195" grpId="0"/>
      <p:bldP spid="107319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85850"/>
            <a:ext cx="9132325"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lstStyle/>
          <a:p>
            <a:r>
              <a:rPr lang="zh-CN" altLang="en-US" sz="2800" dirty="0" smtClean="0">
                <a:latin typeface="微软雅黑" panose="020B0503020204020204" pitchFamily="34" charset="-122"/>
                <a:ea typeface="微软雅黑" panose="020B0503020204020204" pitchFamily="34" charset="-122"/>
              </a:rPr>
              <a:t>将文献记录按照相关值排序</a:t>
            </a:r>
            <a:endParaRPr lang="zh-CN" altLang="en-US" sz="2800" dirty="0">
              <a:latin typeface="微软雅黑" panose="020B0503020204020204" pitchFamily="34" charset="-122"/>
              <a:ea typeface="微软雅黑" panose="020B0503020204020204" pitchFamily="34" charset="-122"/>
            </a:endParaRPr>
          </a:p>
        </p:txBody>
      </p:sp>
      <p:sp>
        <p:nvSpPr>
          <p:cNvPr id="4" name="Rectangle 5"/>
          <p:cNvSpPr/>
          <p:nvPr/>
        </p:nvSpPr>
        <p:spPr>
          <a:xfrm>
            <a:off x="2209800" y="2000250"/>
            <a:ext cx="1219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0076049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灯片编号占位符 3"/>
          <p:cNvSpPr txBox="1">
            <a:spLocks noGrp="1"/>
          </p:cNvSpPr>
          <p:nvPr/>
        </p:nvSpPr>
        <p:spPr bwMode="auto">
          <a:xfrm>
            <a:off x="3657600" y="4857750"/>
            <a:ext cx="21145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fld id="{D9834E4D-933A-468A-ADBB-68244C67C984}" type="slidenum">
              <a:rPr lang="en-US" altLang="en-US" sz="1400">
                <a:latin typeface="Times" pitchFamily="18" charset="0"/>
              </a:rPr>
              <a:pPr algn="ctr"/>
              <a:t>47</a:t>
            </a:fld>
            <a:endParaRPr lang="en-US" altLang="en-US" sz="1400">
              <a:latin typeface="Times" pitchFamily="18" charset="0"/>
            </a:endParaRPr>
          </a:p>
        </p:txBody>
      </p:sp>
      <p:pic>
        <p:nvPicPr>
          <p:cNvPr id="29698" name="Picture 2"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71450"/>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7399338" y="457201"/>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2004</a:t>
            </a:r>
          </a:p>
        </p:txBody>
      </p:sp>
      <p:sp>
        <p:nvSpPr>
          <p:cNvPr id="29700" name="Line 4"/>
          <p:cNvSpPr>
            <a:spLocks noChangeShapeType="1"/>
          </p:cNvSpPr>
          <p:nvPr/>
        </p:nvSpPr>
        <p:spPr bwMode="auto">
          <a:xfrm flipV="1">
            <a:off x="4419600" y="1085850"/>
            <a:ext cx="2209800" cy="7429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29701" name="Picture 5"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40756"/>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6"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83556"/>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3" name="Picture 7"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685800"/>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4" name="Picture 8"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9464" y="354330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5" name="Picture 9"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864" y="325755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6" name="Picture 10"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583656"/>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7" name="Line 11"/>
          <p:cNvSpPr>
            <a:spLocks noChangeShapeType="1"/>
          </p:cNvSpPr>
          <p:nvPr/>
        </p:nvSpPr>
        <p:spPr bwMode="auto">
          <a:xfrm flipH="1">
            <a:off x="2209800" y="1600200"/>
            <a:ext cx="1905000" cy="74295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9709" name="Text Box 13"/>
          <p:cNvSpPr txBox="1">
            <a:spLocks noChangeArrowheads="1"/>
          </p:cNvSpPr>
          <p:nvPr/>
        </p:nvSpPr>
        <p:spPr bwMode="auto">
          <a:xfrm>
            <a:off x="381000" y="2869407"/>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1993</a:t>
            </a:r>
          </a:p>
        </p:txBody>
      </p:sp>
      <p:sp>
        <p:nvSpPr>
          <p:cNvPr id="29710" name="Text Box 14"/>
          <p:cNvSpPr txBox="1">
            <a:spLocks noChangeArrowheads="1"/>
          </p:cNvSpPr>
          <p:nvPr/>
        </p:nvSpPr>
        <p:spPr bwMode="auto">
          <a:xfrm>
            <a:off x="1676400" y="294917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1991</a:t>
            </a:r>
          </a:p>
        </p:txBody>
      </p:sp>
      <p:sp>
        <p:nvSpPr>
          <p:cNvPr id="29711" name="Text Box 15"/>
          <p:cNvSpPr txBox="1">
            <a:spLocks noChangeArrowheads="1"/>
          </p:cNvSpPr>
          <p:nvPr/>
        </p:nvSpPr>
        <p:spPr bwMode="auto">
          <a:xfrm>
            <a:off x="1143000" y="2389585"/>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1995</a:t>
            </a:r>
          </a:p>
        </p:txBody>
      </p:sp>
      <p:pic>
        <p:nvPicPr>
          <p:cNvPr id="29712" name="Picture 16"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64" y="314325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13" name="Text Box 17"/>
          <p:cNvSpPr txBox="1">
            <a:spLocks noChangeArrowheads="1"/>
          </p:cNvSpPr>
          <p:nvPr/>
        </p:nvSpPr>
        <p:spPr bwMode="auto">
          <a:xfrm>
            <a:off x="1058863" y="369212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1980</a:t>
            </a:r>
          </a:p>
        </p:txBody>
      </p:sp>
      <p:pic>
        <p:nvPicPr>
          <p:cNvPr id="29714" name="Picture 18" descr="WoSfull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8738" y="742950"/>
            <a:ext cx="1465262" cy="125730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29715" name="Text Box 19"/>
          <p:cNvSpPr txBox="1">
            <a:spLocks noChangeArrowheads="1"/>
          </p:cNvSpPr>
          <p:nvPr/>
        </p:nvSpPr>
        <p:spPr bwMode="auto">
          <a:xfrm>
            <a:off x="6858000" y="1257301"/>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2003</a:t>
            </a:r>
          </a:p>
        </p:txBody>
      </p:sp>
      <p:sp>
        <p:nvSpPr>
          <p:cNvPr id="29717" name="Line 21"/>
          <p:cNvSpPr>
            <a:spLocks noChangeShapeType="1"/>
          </p:cNvSpPr>
          <p:nvPr/>
        </p:nvSpPr>
        <p:spPr bwMode="auto">
          <a:xfrm flipH="1" flipV="1">
            <a:off x="4953000" y="2000250"/>
            <a:ext cx="1447800" cy="142875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29719" name="Picture 23"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064" y="40005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20" name="Text Box 24"/>
          <p:cNvSpPr txBox="1">
            <a:spLocks noChangeArrowheads="1"/>
          </p:cNvSpPr>
          <p:nvPr/>
        </p:nvSpPr>
        <p:spPr bwMode="auto">
          <a:xfrm>
            <a:off x="8229600" y="685801"/>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2003</a:t>
            </a:r>
          </a:p>
        </p:txBody>
      </p:sp>
      <p:sp>
        <p:nvSpPr>
          <p:cNvPr id="29721" name="Text Box 25"/>
          <p:cNvSpPr txBox="1">
            <a:spLocks noChangeArrowheads="1"/>
          </p:cNvSpPr>
          <p:nvPr/>
        </p:nvSpPr>
        <p:spPr bwMode="auto">
          <a:xfrm>
            <a:off x="7002463" y="3429001"/>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2004</a:t>
            </a:r>
          </a:p>
        </p:txBody>
      </p:sp>
      <p:sp>
        <p:nvSpPr>
          <p:cNvPr id="29722" name="Text Box 26"/>
          <p:cNvSpPr txBox="1">
            <a:spLocks noChangeArrowheads="1"/>
          </p:cNvSpPr>
          <p:nvPr/>
        </p:nvSpPr>
        <p:spPr bwMode="auto">
          <a:xfrm>
            <a:off x="6172200" y="409217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1999</a:t>
            </a:r>
          </a:p>
        </p:txBody>
      </p:sp>
      <p:pic>
        <p:nvPicPr>
          <p:cNvPr id="29723" name="Picture 27"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264" y="337185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24" name="Text Box 28"/>
          <p:cNvSpPr txBox="1">
            <a:spLocks noChangeArrowheads="1"/>
          </p:cNvSpPr>
          <p:nvPr/>
        </p:nvSpPr>
        <p:spPr bwMode="auto">
          <a:xfrm>
            <a:off x="7916863" y="369212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2002</a:t>
            </a:r>
          </a:p>
        </p:txBody>
      </p:sp>
      <p:sp>
        <p:nvSpPr>
          <p:cNvPr id="29725" name="Line 29"/>
          <p:cNvSpPr>
            <a:spLocks noChangeShapeType="1"/>
          </p:cNvSpPr>
          <p:nvPr/>
        </p:nvSpPr>
        <p:spPr bwMode="auto">
          <a:xfrm flipH="1" flipV="1">
            <a:off x="2286000" y="3600450"/>
            <a:ext cx="24384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9726" name="Line 30"/>
          <p:cNvSpPr>
            <a:spLocks noChangeShapeType="1"/>
          </p:cNvSpPr>
          <p:nvPr/>
        </p:nvSpPr>
        <p:spPr bwMode="auto">
          <a:xfrm flipH="1" flipV="1">
            <a:off x="2590800" y="3143250"/>
            <a:ext cx="21336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pic>
        <p:nvPicPr>
          <p:cNvPr id="29727" name="Picture 31"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171950"/>
            <a:ext cx="998538"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28" name="Text Box 32"/>
          <p:cNvSpPr txBox="1">
            <a:spLocks noChangeArrowheads="1"/>
          </p:cNvSpPr>
          <p:nvPr/>
        </p:nvSpPr>
        <p:spPr bwMode="auto">
          <a:xfrm>
            <a:off x="7239000" y="460652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1994</a:t>
            </a:r>
          </a:p>
        </p:txBody>
      </p:sp>
      <p:pic>
        <p:nvPicPr>
          <p:cNvPr id="29729" name="Picture 33" descr="WoSfull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4" y="1143000"/>
            <a:ext cx="998537" cy="8572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30" name="Text Box 34"/>
          <p:cNvSpPr txBox="1">
            <a:spLocks noChangeArrowheads="1"/>
          </p:cNvSpPr>
          <p:nvPr/>
        </p:nvSpPr>
        <p:spPr bwMode="auto">
          <a:xfrm>
            <a:off x="7772400" y="1691878"/>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2004</a:t>
            </a:r>
          </a:p>
        </p:txBody>
      </p:sp>
      <p:sp>
        <p:nvSpPr>
          <p:cNvPr id="29731" name="Text Box 35"/>
          <p:cNvSpPr txBox="1">
            <a:spLocks noChangeArrowheads="1"/>
          </p:cNvSpPr>
          <p:nvPr/>
        </p:nvSpPr>
        <p:spPr bwMode="auto">
          <a:xfrm>
            <a:off x="4724400" y="3744516"/>
            <a:ext cx="1219200" cy="264688"/>
          </a:xfrm>
          <a:prstGeom prst="rect">
            <a:avLst/>
          </a:prstGeom>
          <a:solidFill>
            <a:srgbClr val="C0C0C0"/>
          </a:solidFill>
          <a:ln w="3175">
            <a:solidFill>
              <a:srgbClr val="003300"/>
            </a:solidFill>
            <a:miter lim="800000"/>
            <a:headEnd/>
            <a:tailEnd/>
          </a:ln>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lnSpc>
                <a:spcPct val="80000"/>
              </a:lnSpc>
              <a:spcBef>
                <a:spcPct val="50000"/>
              </a:spcBef>
            </a:pPr>
            <a:r>
              <a:rPr lang="zh-CN" altLang="en-US" sz="1400" b="1" dirty="0">
                <a:sym typeface="Wingdings" pitchFamily="2" charset="2"/>
              </a:rPr>
              <a:t></a:t>
            </a:r>
            <a:r>
              <a:rPr lang="zh-CN" altLang="en-US" sz="1400" b="1" dirty="0"/>
              <a:t> </a:t>
            </a:r>
            <a:r>
              <a:rPr lang="en-US" altLang="zh-CN" sz="1400" b="1" dirty="0"/>
              <a:t>Citing </a:t>
            </a:r>
            <a:r>
              <a:rPr lang="en-US" altLang="zh-CN" sz="1400" b="1" dirty="0">
                <a:sym typeface="Wingdings" pitchFamily="2" charset="2"/>
              </a:rPr>
              <a:t></a:t>
            </a:r>
            <a:endParaRPr lang="en-US" altLang="zh-CN" sz="1400" b="1" dirty="0"/>
          </a:p>
        </p:txBody>
      </p:sp>
      <p:sp>
        <p:nvSpPr>
          <p:cNvPr id="29732" name="Text Box 36"/>
          <p:cNvSpPr txBox="1">
            <a:spLocks noChangeArrowheads="1"/>
          </p:cNvSpPr>
          <p:nvPr/>
        </p:nvSpPr>
        <p:spPr bwMode="auto">
          <a:xfrm>
            <a:off x="57151" y="717947"/>
            <a:ext cx="3706813" cy="341632"/>
          </a:xfrm>
          <a:prstGeom prst="rect">
            <a:avLst/>
          </a:prstGeom>
          <a:solidFill>
            <a:schemeClr val="bg1"/>
          </a:solidFill>
          <a:ln w="3175">
            <a:solidFill>
              <a:schemeClr val="bg1"/>
            </a:solidFill>
            <a:miter lim="800000"/>
            <a:headEnd/>
            <a:tailEnd/>
          </a:ln>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lnSpc>
                <a:spcPct val="90000"/>
              </a:lnSpc>
              <a:spcBef>
                <a:spcPct val="50000"/>
              </a:spcBef>
            </a:pPr>
            <a:r>
              <a:rPr lang="en-US" altLang="zh-CN" sz="1800" dirty="0" smtClean="0">
                <a:solidFill>
                  <a:schemeClr val="bg1"/>
                </a:solidFill>
                <a:latin typeface="隶书" pitchFamily="49" charset="-122"/>
                <a:ea typeface="隶书" pitchFamily="49" charset="-122"/>
              </a:rPr>
              <a:t>…</a:t>
            </a:r>
            <a:endParaRPr lang="en-US" altLang="zh-CN" sz="1800" i="1" dirty="0">
              <a:solidFill>
                <a:schemeClr val="bg1"/>
              </a:solidFill>
              <a:latin typeface="隶书" pitchFamily="49" charset="-122"/>
              <a:ea typeface="隶书" pitchFamily="49" charset="-122"/>
            </a:endParaRPr>
          </a:p>
        </p:txBody>
      </p:sp>
      <p:sp>
        <p:nvSpPr>
          <p:cNvPr id="29734" name="Text Box 38"/>
          <p:cNvSpPr txBox="1">
            <a:spLocks noChangeArrowheads="1"/>
          </p:cNvSpPr>
          <p:nvPr/>
        </p:nvSpPr>
        <p:spPr bwMode="auto">
          <a:xfrm>
            <a:off x="4267200" y="1543051"/>
            <a:ext cx="457200" cy="184666"/>
          </a:xfrm>
          <a:prstGeom prst="rect">
            <a:avLst/>
          </a:prstGeom>
          <a:solidFill>
            <a:schemeClr val="bg1"/>
          </a:solidFill>
          <a:ln>
            <a:noFill/>
          </a:ln>
          <a:extLst>
            <a:ext uri="{91240B29-F687-4F45-9708-019B960494DF}">
              <a14:hiddenLine xmlns:a14="http://schemas.microsoft.com/office/drawing/2010/main" w="317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a:spcBef>
                <a:spcPct val="50000"/>
              </a:spcBef>
            </a:pPr>
            <a:r>
              <a:rPr lang="en-US" altLang="zh-CN" sz="1200" b="1">
                <a:latin typeface="Times New Roman" pitchFamily="18" charset="0"/>
              </a:rPr>
              <a:t>1998</a:t>
            </a:r>
          </a:p>
        </p:txBody>
      </p:sp>
      <p:sp>
        <p:nvSpPr>
          <p:cNvPr id="43" name="标题 1"/>
          <p:cNvSpPr>
            <a:spLocks noGrp="1"/>
          </p:cNvSpPr>
          <p:nvPr>
            <p:ph type="title"/>
          </p:nvPr>
        </p:nvSpPr>
        <p:spPr>
          <a:xfrm>
            <a:off x="3063081" y="3505798"/>
            <a:ext cx="884238" cy="194666"/>
          </a:xfrm>
          <a:solidFill>
            <a:schemeClr val="bg1"/>
          </a:solidFill>
        </p:spPr>
        <p:txBody>
          <a:bodyPr/>
          <a:lstStyle/>
          <a:p>
            <a:r>
              <a:rPr lang="zh-CN" altLang="en-US" sz="1600" dirty="0" smtClean="0">
                <a:latin typeface="微软雅黑" pitchFamily="34" charset="-122"/>
                <a:ea typeface="微软雅黑" pitchFamily="34" charset="-122"/>
              </a:rPr>
              <a:t>相关记录</a:t>
            </a:r>
            <a:endParaRPr lang="zh-CN" altLang="en-US" sz="1600" dirty="0">
              <a:latin typeface="微软雅黑" pitchFamily="34" charset="-122"/>
              <a:ea typeface="微软雅黑" pitchFamily="34" charset="-122"/>
            </a:endParaRPr>
          </a:p>
        </p:txBody>
      </p:sp>
      <p:sp>
        <p:nvSpPr>
          <p:cNvPr id="44" name="标题 1"/>
          <p:cNvSpPr txBox="1">
            <a:spLocks/>
          </p:cNvSpPr>
          <p:nvPr/>
        </p:nvSpPr>
        <p:spPr bwMode="auto">
          <a:xfrm>
            <a:off x="2328864" y="2000250"/>
            <a:ext cx="1539875" cy="2119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sz="1600" dirty="0" smtClean="0">
                <a:latin typeface="微软雅黑" pitchFamily="34" charset="-122"/>
                <a:ea typeface="微软雅黑" pitchFamily="34" charset="-122"/>
              </a:rPr>
              <a:t>引用的参考文献</a:t>
            </a:r>
            <a:endParaRPr lang="zh-CN" altLang="en-US" sz="1600" dirty="0">
              <a:latin typeface="微软雅黑" pitchFamily="34" charset="-122"/>
              <a:ea typeface="微软雅黑" pitchFamily="34" charset="-122"/>
            </a:endParaRPr>
          </a:p>
        </p:txBody>
      </p:sp>
      <p:sp>
        <p:nvSpPr>
          <p:cNvPr id="45" name="标题 1"/>
          <p:cNvSpPr txBox="1">
            <a:spLocks/>
          </p:cNvSpPr>
          <p:nvPr/>
        </p:nvSpPr>
        <p:spPr bwMode="auto">
          <a:xfrm>
            <a:off x="5638800" y="1234084"/>
            <a:ext cx="884238" cy="19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sz="1600" dirty="0" smtClean="0">
                <a:latin typeface="微软雅黑" pitchFamily="34" charset="-122"/>
                <a:ea typeface="微软雅黑" pitchFamily="34" charset="-122"/>
              </a:rPr>
              <a:t>被引频次</a:t>
            </a:r>
            <a:endParaRPr lang="zh-CN" altLang="en-US" sz="1600" dirty="0">
              <a:latin typeface="微软雅黑" pitchFamily="34" charset="-122"/>
              <a:ea typeface="微软雅黑" pitchFamily="34" charset="-122"/>
            </a:endParaRPr>
          </a:p>
        </p:txBody>
      </p:sp>
      <p:sp>
        <p:nvSpPr>
          <p:cNvPr id="46" name="标题 1"/>
          <p:cNvSpPr txBox="1">
            <a:spLocks/>
          </p:cNvSpPr>
          <p:nvPr/>
        </p:nvSpPr>
        <p:spPr bwMode="auto">
          <a:xfrm>
            <a:off x="258764" y="153888"/>
            <a:ext cx="6607175" cy="49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sz="2400" dirty="0" smtClean="0">
                <a:latin typeface="微软雅黑" pitchFamily="34" charset="-122"/>
                <a:ea typeface="微软雅黑" pitchFamily="34" charset="-122"/>
              </a:rPr>
              <a:t>一花一世界</a:t>
            </a:r>
            <a:endParaRPr lang="en-US" altLang="zh-CN" sz="2400" dirty="0" smtClean="0">
              <a:latin typeface="微软雅黑" pitchFamily="34" charset="-122"/>
              <a:ea typeface="微软雅黑" pitchFamily="34" charset="-122"/>
            </a:endParaRPr>
          </a:p>
          <a:p>
            <a:r>
              <a:rPr lang="zh-CN" altLang="en-US" sz="2400" dirty="0" smtClean="0">
                <a:latin typeface="微软雅黑" pitchFamily="34" charset="-122"/>
                <a:ea typeface="微软雅黑" pitchFamily="34" charset="-122"/>
              </a:rPr>
              <a:t>从一篇高质量文献洞悉整个科研脉络</a:t>
            </a:r>
            <a:endParaRPr lang="zh-CN" altLang="en-US" sz="2400" dirty="0">
              <a:latin typeface="微软雅黑" pitchFamily="34" charset="-122"/>
              <a:ea typeface="微软雅黑" pitchFamily="34" charset="-122"/>
            </a:endParaRPr>
          </a:p>
        </p:txBody>
      </p:sp>
      <p:sp>
        <p:nvSpPr>
          <p:cNvPr id="47" name="标题 1"/>
          <p:cNvSpPr txBox="1">
            <a:spLocks/>
          </p:cNvSpPr>
          <p:nvPr/>
        </p:nvSpPr>
        <p:spPr bwMode="auto">
          <a:xfrm>
            <a:off x="258764" y="4071342"/>
            <a:ext cx="5513387" cy="957858"/>
          </a:xfrm>
          <a:prstGeom prst="rect">
            <a:avLst/>
          </a:prstGeom>
          <a:solidFill>
            <a:schemeClr val="accent3"/>
          </a:solidFill>
          <a:ln>
            <a:noFill/>
          </a:ln>
          <a:extLst/>
        </p:spPr>
        <p:txBody>
          <a:bodyPr vert="horz" wrap="square" lIns="0" tIns="0" rIns="0" bIns="0" numCol="1" rtlCol="0"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r>
              <a:rPr lang="zh-CN" altLang="en-US" sz="2400" dirty="0" smtClean="0">
                <a:latin typeface="微软雅黑" pitchFamily="34" charset="-122"/>
                <a:ea typeface="微软雅黑" pitchFamily="34" charset="-122"/>
              </a:rPr>
              <a:t>被引频次：越查越新</a:t>
            </a:r>
            <a:endParaRPr lang="en-US" altLang="zh-CN" sz="2400" dirty="0" smtClean="0">
              <a:latin typeface="微软雅黑" pitchFamily="34" charset="-122"/>
              <a:ea typeface="微软雅黑" pitchFamily="34" charset="-122"/>
            </a:endParaRPr>
          </a:p>
          <a:p>
            <a:r>
              <a:rPr lang="zh-CN" altLang="en-US" sz="2400" dirty="0">
                <a:latin typeface="微软雅黑" pitchFamily="34" charset="-122"/>
                <a:ea typeface="微软雅黑" pitchFamily="34" charset="-122"/>
              </a:rPr>
              <a:t>引用</a:t>
            </a:r>
            <a:r>
              <a:rPr lang="zh-CN" altLang="en-US" sz="2400" dirty="0" smtClean="0">
                <a:latin typeface="微软雅黑" pitchFamily="34" charset="-122"/>
                <a:ea typeface="微软雅黑" pitchFamily="34" charset="-122"/>
              </a:rPr>
              <a:t>的参考文献：越查越深</a:t>
            </a:r>
            <a:endParaRPr lang="en-US" altLang="zh-CN" sz="2400" dirty="0" smtClean="0">
              <a:latin typeface="微软雅黑" pitchFamily="34" charset="-122"/>
              <a:ea typeface="微软雅黑" pitchFamily="34" charset="-122"/>
            </a:endParaRPr>
          </a:p>
          <a:p>
            <a:r>
              <a:rPr lang="zh-CN" altLang="en-US" sz="2400" dirty="0">
                <a:latin typeface="微软雅黑" pitchFamily="34" charset="-122"/>
                <a:ea typeface="微软雅黑" pitchFamily="34" charset="-122"/>
              </a:rPr>
              <a:t>相关</a:t>
            </a:r>
            <a:r>
              <a:rPr lang="zh-CN" altLang="en-US" sz="2400" dirty="0" smtClean="0">
                <a:latin typeface="微软雅黑" pitchFamily="34" charset="-122"/>
                <a:ea typeface="微软雅黑" pitchFamily="34" charset="-122"/>
              </a:rPr>
              <a:t>记录：越查越广</a:t>
            </a:r>
            <a:endParaRPr lang="zh-CN" altLang="en-US" sz="2400" dirty="0">
              <a:latin typeface="微软雅黑" pitchFamily="34" charset="-122"/>
              <a:ea typeface="微软雅黑" pitchFamily="34" charset="-122"/>
            </a:endParaRPr>
          </a:p>
        </p:txBody>
      </p:sp>
    </p:spTree>
    <p:extLst>
      <p:ext uri="{BB962C8B-B14F-4D97-AF65-F5344CB8AC3E}">
        <p14:creationId xmlns:p14="http://schemas.microsoft.com/office/powerpoint/2010/main" val="677023341"/>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7414" y="229791"/>
            <a:ext cx="7369175" cy="627459"/>
          </a:xfrm>
        </p:spPr>
        <p:txBody>
          <a:bodyPr/>
          <a:lstStyle/>
          <a:p>
            <a:r>
              <a:rPr lang="zh-CN" altLang="en-US" sz="2800" dirty="0" smtClean="0">
                <a:latin typeface="微软雅黑" panose="020B0503020204020204" pitchFamily="34" charset="-122"/>
                <a:ea typeface="微软雅黑" panose="020B0503020204020204" pitchFamily="34" charset="-122"/>
              </a:rPr>
              <a:t>被引参考文献检索</a:t>
            </a:r>
            <a:endParaRPr lang="zh-CN" altLang="en-US" sz="2800" dirty="0">
              <a:latin typeface="微软雅黑" panose="020B0503020204020204" pitchFamily="34" charset="-122"/>
              <a:ea typeface="微软雅黑" panose="020B0503020204020204" pitchFamily="34" charset="-122"/>
            </a:endParaRPr>
          </a:p>
        </p:txBody>
      </p:sp>
      <p:pic>
        <p:nvPicPr>
          <p:cNvPr id="17410" name="Picture 2" descr="http://www.weltbild.ch/media/ab/2/052193175-pharmacotherapy-of-obes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00150"/>
            <a:ext cx="33909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00150"/>
            <a:ext cx="3937000" cy="2279523"/>
          </a:xfrm>
          <a:prstGeom prst="rect">
            <a:avLst/>
          </a:prstGeom>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3648"/>
            <a:ext cx="9144000" cy="2974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34581"/>
            <a:ext cx="9144000" cy="994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047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ctrTitle"/>
          </p:nvPr>
        </p:nvSpPr>
        <p:spPr>
          <a:xfrm>
            <a:off x="361950" y="2571750"/>
            <a:ext cx="4514850" cy="628650"/>
          </a:xfrm>
        </p:spPr>
        <p:txBody>
          <a:bodyPr/>
          <a:lstStyle/>
          <a:p>
            <a:r>
              <a:rPr lang="zh-CN" altLang="en-US" smtClean="0">
                <a:ea typeface="宋体" charset="-122"/>
              </a:rPr>
              <a:t>如何保存喜欢的文章呢？</a:t>
            </a:r>
          </a:p>
        </p:txBody>
      </p:sp>
      <p:sp>
        <p:nvSpPr>
          <p:cNvPr id="66563" name="Title 1"/>
          <p:cNvSpPr txBox="1">
            <a:spLocks/>
          </p:cNvSpPr>
          <p:nvPr/>
        </p:nvSpPr>
        <p:spPr bwMode="auto">
          <a:xfrm>
            <a:off x="304800" y="4171950"/>
            <a:ext cx="7696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spcBef>
                <a:spcPct val="50000"/>
              </a:spcBef>
              <a:buClr>
                <a:schemeClr val="tx2"/>
              </a:buClr>
              <a:buChar char="•"/>
              <a:defRPr sz="2400">
                <a:solidFill>
                  <a:schemeClr val="tx1"/>
                </a:solidFill>
                <a:latin typeface="Arial" charset="0"/>
              </a:defRPr>
            </a:lvl1pPr>
            <a:lvl2pPr marL="742950" indent="-285750" eaLnBrk="0" hangingPunct="0">
              <a:spcBef>
                <a:spcPct val="30000"/>
              </a:spcBef>
              <a:buClr>
                <a:schemeClr val="tx2"/>
              </a:buClr>
              <a:buFont typeface="Arial" charset="0"/>
              <a:buChar char="–"/>
              <a:defRPr sz="2000">
                <a:solidFill>
                  <a:schemeClr val="tx1"/>
                </a:solidFill>
                <a:latin typeface="Arial" charset="0"/>
              </a:defRPr>
            </a:lvl2pPr>
            <a:lvl3pPr marL="1143000" indent="-228600" eaLnBrk="0" hangingPunct="0">
              <a:spcBef>
                <a:spcPct val="25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1600">
                <a:solidFill>
                  <a:schemeClr val="tx1"/>
                </a:solidFill>
                <a:latin typeface="Arial" charset="0"/>
              </a:defRPr>
            </a:lvl4pPr>
            <a:lvl5pPr marL="2057400" indent="-228600" eaLnBrk="0" hangingPunct="0">
              <a:spcBef>
                <a:spcPct val="20000"/>
              </a:spcBef>
              <a:buClr>
                <a:schemeClr val="tx2"/>
              </a:buClr>
              <a:buChar char="•"/>
              <a:defRPr sz="1400">
                <a:solidFill>
                  <a:schemeClr val="tx1"/>
                </a:solidFill>
                <a:latin typeface="Arial"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charset="0"/>
              </a:defRPr>
            </a:lvl9pPr>
          </a:lstStyle>
          <a:p>
            <a:pPr>
              <a:lnSpc>
                <a:spcPct val="90000"/>
              </a:lnSpc>
              <a:spcBef>
                <a:spcPct val="0"/>
              </a:spcBef>
              <a:buClrTx/>
              <a:buFontTx/>
              <a:buNone/>
            </a:pPr>
            <a:r>
              <a:rPr lang="zh-CN" altLang="en-US">
                <a:solidFill>
                  <a:schemeClr val="tx2"/>
                </a:solidFill>
                <a:latin typeface="微软雅黑" pitchFamily="34" charset="-122"/>
                <a:ea typeface="微软雅黑" pitchFamily="34" charset="-122"/>
                <a:cs typeface="宋体" charset="-122"/>
              </a:rPr>
              <a:t>佛说，前世五百次回眸，才换来今世的擦肩而过。</a:t>
            </a:r>
            <a:endParaRPr lang="en-US" altLang="zh-CN">
              <a:solidFill>
                <a:schemeClr val="tx2"/>
              </a:solidFill>
              <a:latin typeface="微软雅黑" pitchFamily="34" charset="-122"/>
              <a:ea typeface="微软雅黑" pitchFamily="34" charset="-122"/>
              <a:cs typeface="宋体" charset="-122"/>
            </a:endParaRPr>
          </a:p>
          <a:p>
            <a:pPr>
              <a:lnSpc>
                <a:spcPct val="90000"/>
              </a:lnSpc>
              <a:spcBef>
                <a:spcPct val="0"/>
              </a:spcBef>
              <a:buClrTx/>
              <a:buFontTx/>
              <a:buNone/>
            </a:pPr>
            <a:r>
              <a:rPr lang="zh-CN" altLang="en-US">
                <a:solidFill>
                  <a:schemeClr val="tx2"/>
                </a:solidFill>
                <a:latin typeface="微软雅黑" pitchFamily="34" charset="-122"/>
                <a:ea typeface="微软雅黑" pitchFamily="34" charset="-122"/>
                <a:cs typeface="宋体" charset="-122"/>
              </a:rPr>
              <a:t>遇到有缘的文章，千万不要错过</a:t>
            </a:r>
            <a:r>
              <a:rPr lang="en-US" altLang="zh-CN">
                <a:solidFill>
                  <a:schemeClr val="tx2"/>
                </a:solidFill>
                <a:latin typeface="微软雅黑" pitchFamily="34" charset="-122"/>
                <a:ea typeface="微软雅黑" pitchFamily="34" charset="-122"/>
                <a:cs typeface="宋体" charset="-122"/>
              </a:rPr>
              <a:t>……</a:t>
            </a:r>
          </a:p>
          <a:p>
            <a:pPr>
              <a:lnSpc>
                <a:spcPct val="90000"/>
              </a:lnSpc>
              <a:spcBef>
                <a:spcPct val="0"/>
              </a:spcBef>
              <a:buClrTx/>
              <a:buFontTx/>
              <a:buNone/>
            </a:pPr>
            <a:endParaRPr lang="zh-CN" altLang="en-US" sz="3200">
              <a:solidFill>
                <a:schemeClr val="tx2"/>
              </a:solidFill>
              <a:latin typeface="微软雅黑" pitchFamily="34" charset="-122"/>
              <a:ea typeface="微软雅黑" pitchFamily="34" charset="-122"/>
              <a:cs typeface="宋体" charset="-122"/>
            </a:endParaRPr>
          </a:p>
        </p:txBody>
      </p:sp>
      <p:pic>
        <p:nvPicPr>
          <p:cNvPr id="10854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4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468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Question</a:t>
            </a:r>
            <a:endParaRPr lang="zh-CN" altLang="en-US" dirty="0"/>
          </a:p>
        </p:txBody>
      </p:sp>
      <p:pic>
        <p:nvPicPr>
          <p:cNvPr id="3" name="图片 1" descr="问号16.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819400" y="12573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6658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0"/>
            <a:ext cx="8248650" cy="501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571"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fld id="{68A383D1-13AC-41A8-A0B7-2FBB1A39BD0B}" type="slidenum">
              <a:rPr lang="en-US" altLang="en-US" smtClean="0">
                <a:solidFill>
                  <a:srgbClr val="4B4B4B"/>
                </a:solidFill>
              </a:rPr>
              <a:pPr eaLnBrk="1" hangingPunct="1"/>
              <a:t>50</a:t>
            </a:fld>
            <a:endParaRPr lang="en-US" altLang="en-US" smtClean="0">
              <a:solidFill>
                <a:srgbClr val="4B4B4B"/>
              </a:solidFill>
            </a:endParaRPr>
          </a:p>
        </p:txBody>
      </p:sp>
      <p:sp>
        <p:nvSpPr>
          <p:cNvPr id="5" name="Rectangle 4"/>
          <p:cNvSpPr>
            <a:spLocks noChangeArrowheads="1"/>
          </p:cNvSpPr>
          <p:nvPr/>
        </p:nvSpPr>
        <p:spPr bwMode="auto">
          <a:xfrm>
            <a:off x="2195513" y="627460"/>
            <a:ext cx="1439862" cy="270272"/>
          </a:xfrm>
          <a:prstGeom prst="rect">
            <a:avLst/>
          </a:prstGeom>
          <a:noFill/>
          <a:ln w="28575" algn="ctr">
            <a:solidFill>
              <a:srgbClr val="FF5050"/>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50000"/>
              </a:spcBef>
              <a:buClr>
                <a:schemeClr val="tx2"/>
              </a:buClr>
              <a:buChar char="•"/>
              <a:defRPr sz="2400">
                <a:solidFill>
                  <a:schemeClr val="tx1"/>
                </a:solidFill>
                <a:latin typeface="Arial" charset="0"/>
              </a:defRPr>
            </a:lvl1pPr>
            <a:lvl2pPr marL="742950" indent="-285750" eaLnBrk="0" hangingPunct="0">
              <a:spcBef>
                <a:spcPct val="30000"/>
              </a:spcBef>
              <a:buClr>
                <a:schemeClr val="tx2"/>
              </a:buClr>
              <a:buFont typeface="Arial" charset="0"/>
              <a:buChar char="–"/>
              <a:defRPr sz="2000">
                <a:solidFill>
                  <a:schemeClr val="tx1"/>
                </a:solidFill>
                <a:latin typeface="Arial" charset="0"/>
              </a:defRPr>
            </a:lvl2pPr>
            <a:lvl3pPr marL="1143000" indent="-228600" eaLnBrk="0" hangingPunct="0">
              <a:spcBef>
                <a:spcPct val="25000"/>
              </a:spcBef>
              <a:buClr>
                <a:schemeClr val="tx2"/>
              </a:buClr>
              <a:buChar char="•"/>
              <a:defRPr sz="2400">
                <a:solidFill>
                  <a:schemeClr val="tx1"/>
                </a:solidFill>
                <a:latin typeface="Arial" charset="0"/>
              </a:defRPr>
            </a:lvl3pPr>
            <a:lvl4pPr marL="1600200" indent="-228600" eaLnBrk="0" hangingPunct="0">
              <a:spcBef>
                <a:spcPct val="20000"/>
              </a:spcBef>
              <a:buClr>
                <a:schemeClr val="tx2"/>
              </a:buClr>
              <a:buFont typeface="Arial" charset="0"/>
              <a:buChar char="–"/>
              <a:defRPr sz="1600">
                <a:solidFill>
                  <a:schemeClr val="tx1"/>
                </a:solidFill>
                <a:latin typeface="Arial" charset="0"/>
              </a:defRPr>
            </a:lvl4pPr>
            <a:lvl5pPr marL="2057400" indent="-228600" eaLnBrk="0" hangingPunct="0">
              <a:spcBef>
                <a:spcPct val="20000"/>
              </a:spcBef>
              <a:buClr>
                <a:schemeClr val="tx2"/>
              </a:buClr>
              <a:buChar char="•"/>
              <a:defRPr sz="1400">
                <a:solidFill>
                  <a:schemeClr val="tx1"/>
                </a:solidFill>
                <a:latin typeface="Arial" charset="0"/>
              </a:defRPr>
            </a:lvl5pPr>
            <a:lvl6pPr marL="2514600" indent="-228600" eaLnBrk="0" fontAlgn="base" hangingPunct="0">
              <a:spcBef>
                <a:spcPct val="20000"/>
              </a:spcBef>
              <a:spcAft>
                <a:spcPct val="0"/>
              </a:spcAft>
              <a:buClr>
                <a:schemeClr val="tx2"/>
              </a:buClr>
              <a:buChar char="•"/>
              <a:defRPr sz="1400">
                <a:solidFill>
                  <a:schemeClr val="tx1"/>
                </a:solidFill>
                <a:latin typeface="Arial" charset="0"/>
              </a:defRPr>
            </a:lvl6pPr>
            <a:lvl7pPr marL="2971800" indent="-228600" eaLnBrk="0" fontAlgn="base" hangingPunct="0">
              <a:spcBef>
                <a:spcPct val="20000"/>
              </a:spcBef>
              <a:spcAft>
                <a:spcPct val="0"/>
              </a:spcAft>
              <a:buClr>
                <a:schemeClr val="tx2"/>
              </a:buClr>
              <a:buChar char="•"/>
              <a:defRPr sz="1400">
                <a:solidFill>
                  <a:schemeClr val="tx1"/>
                </a:solidFill>
                <a:latin typeface="Arial" charset="0"/>
              </a:defRPr>
            </a:lvl7pPr>
            <a:lvl8pPr marL="3429000" indent="-228600" eaLnBrk="0" fontAlgn="base" hangingPunct="0">
              <a:spcBef>
                <a:spcPct val="20000"/>
              </a:spcBef>
              <a:spcAft>
                <a:spcPct val="0"/>
              </a:spcAft>
              <a:buClr>
                <a:schemeClr val="tx2"/>
              </a:buClr>
              <a:buChar char="•"/>
              <a:defRPr sz="1400">
                <a:solidFill>
                  <a:schemeClr val="tx1"/>
                </a:solidFill>
                <a:latin typeface="Arial" charset="0"/>
              </a:defRPr>
            </a:lvl8pPr>
            <a:lvl9pPr marL="3886200" indent="-228600" eaLnBrk="0" fontAlgn="base" hangingPunct="0">
              <a:spcBef>
                <a:spcPct val="20000"/>
              </a:spcBef>
              <a:spcAft>
                <a:spcPct val="0"/>
              </a:spcAft>
              <a:buClr>
                <a:schemeClr val="tx2"/>
              </a:buClr>
              <a:buChar char="•"/>
              <a:defRPr sz="1400">
                <a:solidFill>
                  <a:schemeClr val="tx1"/>
                </a:solidFill>
                <a:latin typeface="Arial" charset="0"/>
              </a:defRPr>
            </a:lvl9pPr>
          </a:lstStyle>
          <a:p>
            <a:pPr eaLnBrk="1" hangingPunct="1">
              <a:spcBef>
                <a:spcPct val="0"/>
              </a:spcBef>
              <a:buClrTx/>
              <a:buFontTx/>
              <a:buNone/>
            </a:pPr>
            <a:endParaRPr lang="zh-CN" altLang="en-US" sz="1800">
              <a:latin typeface="微软雅黑" pitchFamily="34" charset="-122"/>
              <a:ea typeface="微软雅黑" pitchFamily="34" charset="-122"/>
            </a:endParaRPr>
          </a:p>
        </p:txBody>
      </p:sp>
      <p:sp>
        <p:nvSpPr>
          <p:cNvPr id="109573" name="Title 3"/>
          <p:cNvSpPr>
            <a:spLocks noGrp="1"/>
          </p:cNvSpPr>
          <p:nvPr>
            <p:ph type="title"/>
          </p:nvPr>
        </p:nvSpPr>
        <p:spPr>
          <a:xfrm>
            <a:off x="2089802" y="1144580"/>
            <a:ext cx="5472112" cy="627460"/>
          </a:xfrm>
        </p:spPr>
        <p:txBody>
          <a:bodyPr/>
          <a:lstStyle/>
          <a:p>
            <a:r>
              <a:rPr lang="zh-CN" altLang="en-US" sz="2800" b="1" dirty="0" smtClean="0">
                <a:latin typeface="微软雅黑" pitchFamily="34" charset="-122"/>
                <a:ea typeface="微软雅黑" pitchFamily="34" charset="-122"/>
              </a:rPr>
              <a:t>登陆后，将目标文章保存至</a:t>
            </a:r>
            <a:r>
              <a:rPr lang="en-US" altLang="zh-CN" sz="2800" b="1" dirty="0" smtClean="0">
                <a:latin typeface="微软雅黑" pitchFamily="34" charset="-122"/>
                <a:ea typeface="微软雅黑" pitchFamily="34" charset="-122"/>
              </a:rPr>
              <a:t>Endnote</a:t>
            </a:r>
            <a:endParaRPr lang="zh-CN" altLang="en-US" sz="2800" b="1" dirty="0" smtClean="0">
              <a:latin typeface="微软雅黑" pitchFamily="34" charset="-122"/>
              <a:ea typeface="微软雅黑" pitchFamily="34" charset="-122"/>
            </a:endParaRPr>
          </a:p>
        </p:txBody>
      </p:sp>
    </p:spTree>
    <p:extLst>
      <p:ext uri="{BB962C8B-B14F-4D97-AF65-F5344CB8AC3E}">
        <p14:creationId xmlns:p14="http://schemas.microsoft.com/office/powerpoint/2010/main" val="62026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1582"/>
            <a:ext cx="9144000" cy="303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5" name="标题 1"/>
          <p:cNvSpPr>
            <a:spLocks noGrp="1"/>
          </p:cNvSpPr>
          <p:nvPr>
            <p:ph type="title"/>
          </p:nvPr>
        </p:nvSpPr>
        <p:spPr/>
        <p:txBody>
          <a:bodyPr/>
          <a:lstStyle/>
          <a:p>
            <a:r>
              <a:rPr lang="en-US" altLang="zh-CN" sz="2800" dirty="0" smtClean="0">
                <a:latin typeface="微软雅黑" pitchFamily="34" charset="-122"/>
                <a:ea typeface="微软雅黑" pitchFamily="34" charset="-122"/>
              </a:rPr>
              <a:t>Endnote</a:t>
            </a:r>
            <a:endParaRPr lang="zh-CN" altLang="en-US" sz="2800" dirty="0" smtClean="0">
              <a:latin typeface="微软雅黑" pitchFamily="34" charset="-122"/>
              <a:ea typeface="微软雅黑" pitchFamily="34" charset="-122"/>
            </a:endParaRPr>
          </a:p>
        </p:txBody>
      </p:sp>
      <p:sp>
        <p:nvSpPr>
          <p:cNvPr id="5" name="Rectangle 5"/>
          <p:cNvSpPr/>
          <p:nvPr/>
        </p:nvSpPr>
        <p:spPr>
          <a:xfrm>
            <a:off x="3995738" y="1175147"/>
            <a:ext cx="762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545385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标题 1"/>
          <p:cNvSpPr>
            <a:spLocks noGrp="1"/>
          </p:cNvSpPr>
          <p:nvPr>
            <p:ph type="title"/>
          </p:nvPr>
        </p:nvSpPr>
        <p:spPr>
          <a:xfrm>
            <a:off x="3210829" y="86320"/>
            <a:ext cx="2590800" cy="627460"/>
          </a:xfrm>
        </p:spPr>
        <p:txBody>
          <a:bodyPr/>
          <a:lstStyle/>
          <a:p>
            <a:r>
              <a:rPr lang="zh-CN" altLang="en-US" sz="2800" dirty="0" smtClean="0">
                <a:latin typeface="微软雅黑" pitchFamily="34" charset="-122"/>
                <a:ea typeface="微软雅黑" pitchFamily="34" charset="-122"/>
              </a:rPr>
              <a:t>初识</a:t>
            </a:r>
            <a:r>
              <a:rPr lang="en-US" altLang="zh-CN" sz="2800" dirty="0" smtClean="0">
                <a:latin typeface="微软雅黑" pitchFamily="34" charset="-122"/>
                <a:ea typeface="微软雅黑" pitchFamily="34" charset="-122"/>
              </a:rPr>
              <a:t>Endnote</a:t>
            </a:r>
            <a:endParaRPr lang="zh-CN" altLang="en-US" sz="2800" dirty="0" smtClean="0">
              <a:latin typeface="微软雅黑" pitchFamily="34" charset="-122"/>
              <a:ea typeface="微软雅黑" pitchFamily="3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12" y="587141"/>
            <a:ext cx="7838852" cy="440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3858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94" y="629515"/>
            <a:ext cx="7680691" cy="4317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42" name="标题 1"/>
          <p:cNvSpPr>
            <a:spLocks noGrp="1"/>
          </p:cNvSpPr>
          <p:nvPr>
            <p:ph type="title"/>
          </p:nvPr>
        </p:nvSpPr>
        <p:spPr>
          <a:xfrm>
            <a:off x="917576" y="168054"/>
            <a:ext cx="7369175" cy="627459"/>
          </a:xfrm>
        </p:spPr>
        <p:txBody>
          <a:bodyPr/>
          <a:lstStyle/>
          <a:p>
            <a:r>
              <a:rPr lang="en-US" altLang="zh-CN" sz="2800" dirty="0" smtClean="0">
                <a:latin typeface="微软雅黑" pitchFamily="34" charset="-122"/>
                <a:ea typeface="微软雅黑" pitchFamily="34" charset="-122"/>
              </a:rPr>
              <a:t>Word</a:t>
            </a:r>
            <a:r>
              <a:rPr lang="zh-CN" altLang="en-US" sz="2800" dirty="0" smtClean="0">
                <a:latin typeface="微软雅黑" pitchFamily="34" charset="-122"/>
                <a:ea typeface="微软雅黑" pitchFamily="34" charset="-122"/>
              </a:rPr>
              <a:t>插件实现核心应用</a:t>
            </a:r>
          </a:p>
        </p:txBody>
      </p:sp>
      <p:sp>
        <p:nvSpPr>
          <p:cNvPr id="4" name="Rectangle 5"/>
          <p:cNvSpPr/>
          <p:nvPr/>
        </p:nvSpPr>
        <p:spPr>
          <a:xfrm>
            <a:off x="1119672" y="2523154"/>
            <a:ext cx="984250" cy="285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86827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200150"/>
            <a:ext cx="84455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标题 1"/>
          <p:cNvSpPr>
            <a:spLocks noGrp="1"/>
          </p:cNvSpPr>
          <p:nvPr>
            <p:ph type="title"/>
          </p:nvPr>
        </p:nvSpPr>
        <p:spPr/>
        <p:txBody>
          <a:bodyPr/>
          <a:lstStyle/>
          <a:p>
            <a:r>
              <a:rPr lang="en-US" altLang="zh-CN" sz="2800" dirty="0" smtClean="0">
                <a:latin typeface="微软雅黑" pitchFamily="34" charset="-122"/>
                <a:ea typeface="微软雅黑" pitchFamily="34" charset="-122"/>
              </a:rPr>
              <a:t>Endnote</a:t>
            </a:r>
            <a:r>
              <a:rPr lang="zh-CN" altLang="en-US" sz="2800" dirty="0" smtClean="0">
                <a:latin typeface="微软雅黑" pitchFamily="34" charset="-122"/>
                <a:ea typeface="微软雅黑" pitchFamily="34" charset="-122"/>
              </a:rPr>
              <a:t>生成参考文献指南</a:t>
            </a:r>
          </a:p>
        </p:txBody>
      </p:sp>
      <p:sp>
        <p:nvSpPr>
          <p:cNvPr id="4" name="Rectangle 5"/>
          <p:cNvSpPr/>
          <p:nvPr/>
        </p:nvSpPr>
        <p:spPr>
          <a:xfrm>
            <a:off x="3024188" y="1200150"/>
            <a:ext cx="762000"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Rectangle 5"/>
          <p:cNvSpPr/>
          <p:nvPr/>
        </p:nvSpPr>
        <p:spPr>
          <a:xfrm>
            <a:off x="333376" y="1314450"/>
            <a:ext cx="504825" cy="400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2739609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标题 1"/>
          <p:cNvSpPr>
            <a:spLocks noGrp="1"/>
          </p:cNvSpPr>
          <p:nvPr>
            <p:ph type="title"/>
          </p:nvPr>
        </p:nvSpPr>
        <p:spPr/>
        <p:txBody>
          <a:bodyPr/>
          <a:lstStyle/>
          <a:p>
            <a:r>
              <a:rPr lang="en-US" altLang="zh-CN" sz="2800" dirty="0" smtClean="0">
                <a:latin typeface="微软雅黑" pitchFamily="34" charset="-122"/>
                <a:ea typeface="微软雅黑" pitchFamily="34" charset="-122"/>
              </a:rPr>
              <a:t>Endnote</a:t>
            </a:r>
            <a:r>
              <a:rPr lang="zh-CN" altLang="en-US" sz="2800" dirty="0" smtClean="0">
                <a:latin typeface="微软雅黑" pitchFamily="34" charset="-122"/>
                <a:ea typeface="微软雅黑" pitchFamily="34" charset="-122"/>
              </a:rPr>
              <a:t>生成参考文献指南</a:t>
            </a:r>
          </a:p>
        </p:txBody>
      </p:sp>
      <p:pic>
        <p:nvPicPr>
          <p:cNvPr id="1146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131094"/>
            <a:ext cx="72390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p:nvPr/>
        </p:nvSpPr>
        <p:spPr>
          <a:xfrm>
            <a:off x="5715000" y="4629150"/>
            <a:ext cx="838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211280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标题 1"/>
          <p:cNvSpPr>
            <a:spLocks noGrp="1"/>
          </p:cNvSpPr>
          <p:nvPr>
            <p:ph type="title"/>
          </p:nvPr>
        </p:nvSpPr>
        <p:spPr/>
        <p:txBody>
          <a:bodyPr/>
          <a:lstStyle/>
          <a:p>
            <a:r>
              <a:rPr lang="en-US" altLang="zh-CN" sz="2800" dirty="0" smtClean="0">
                <a:latin typeface="微软雅黑" pitchFamily="34" charset="-122"/>
                <a:ea typeface="微软雅黑" pitchFamily="34" charset="-122"/>
              </a:rPr>
              <a:t>Endnote</a:t>
            </a:r>
            <a:r>
              <a:rPr lang="zh-CN" altLang="en-US" sz="2800" dirty="0" smtClean="0">
                <a:latin typeface="微软雅黑" pitchFamily="34" charset="-122"/>
                <a:ea typeface="微软雅黑" pitchFamily="34" charset="-122"/>
              </a:rPr>
              <a:t>生成参考文献指南</a:t>
            </a:r>
          </a:p>
        </p:txBody>
      </p:sp>
      <p:pic>
        <p:nvPicPr>
          <p:cNvPr id="1157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88" y="1143001"/>
            <a:ext cx="9009062" cy="3489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p:nvPr/>
        </p:nvSpPr>
        <p:spPr>
          <a:xfrm>
            <a:off x="1447800" y="1257300"/>
            <a:ext cx="1676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Rectangle 5"/>
          <p:cNvSpPr/>
          <p:nvPr/>
        </p:nvSpPr>
        <p:spPr>
          <a:xfrm>
            <a:off x="2506664" y="3371850"/>
            <a:ext cx="4046537" cy="1028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551872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标题 1"/>
          <p:cNvSpPr>
            <a:spLocks noGrp="1"/>
          </p:cNvSpPr>
          <p:nvPr>
            <p:ph type="title"/>
          </p:nvPr>
        </p:nvSpPr>
        <p:spPr/>
        <p:txBody>
          <a:bodyPr/>
          <a:lstStyle/>
          <a:p>
            <a:r>
              <a:rPr lang="en-US" altLang="zh-CN" sz="2800" dirty="0" smtClean="0">
                <a:latin typeface="微软雅黑" pitchFamily="34" charset="-122"/>
                <a:ea typeface="微软雅黑" pitchFamily="34" charset="-122"/>
              </a:rPr>
              <a:t>Endnote</a:t>
            </a:r>
            <a:r>
              <a:rPr lang="zh-CN" altLang="en-US" sz="2800" dirty="0" smtClean="0">
                <a:latin typeface="微软雅黑" pitchFamily="34" charset="-122"/>
                <a:ea typeface="微软雅黑" pitchFamily="34" charset="-122"/>
              </a:rPr>
              <a:t>生成参考文献指南</a:t>
            </a:r>
          </a:p>
        </p:txBody>
      </p:sp>
      <p:pic>
        <p:nvPicPr>
          <p:cNvPr id="1167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200150"/>
            <a:ext cx="8863013" cy="341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p:nvPr/>
        </p:nvSpPr>
        <p:spPr>
          <a:xfrm>
            <a:off x="1600200" y="1284685"/>
            <a:ext cx="1524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3808124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5949"/>
            <a:ext cx="7330658" cy="4121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619" y="1328286"/>
            <a:ext cx="6486625" cy="372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763" name="标题 1"/>
          <p:cNvSpPr>
            <a:spLocks noGrp="1"/>
          </p:cNvSpPr>
          <p:nvPr>
            <p:ph type="title"/>
          </p:nvPr>
        </p:nvSpPr>
        <p:spPr>
          <a:xfrm>
            <a:off x="917575" y="66080"/>
            <a:ext cx="7785100" cy="627459"/>
          </a:xfrm>
        </p:spPr>
        <p:txBody>
          <a:bodyPr/>
          <a:lstStyle/>
          <a:p>
            <a:r>
              <a:rPr lang="zh-CN" altLang="en-US" sz="2800" dirty="0" smtClean="0">
                <a:latin typeface="微软雅黑" pitchFamily="34" charset="-122"/>
                <a:ea typeface="微软雅黑" pitchFamily="34" charset="-122"/>
              </a:rPr>
              <a:t>将其他数据库中的文献记录导入到</a:t>
            </a:r>
            <a:r>
              <a:rPr lang="en-US" altLang="zh-CN" sz="2800" dirty="0" smtClean="0">
                <a:latin typeface="微软雅黑" pitchFamily="34" charset="-122"/>
                <a:ea typeface="微软雅黑" pitchFamily="34" charset="-122"/>
              </a:rPr>
              <a:t>Endnote</a:t>
            </a:r>
            <a:endParaRPr lang="zh-CN" altLang="en-US" sz="2800" dirty="0" smtClean="0">
              <a:latin typeface="微软雅黑" pitchFamily="34" charset="-122"/>
              <a:ea typeface="微软雅黑" pitchFamily="34" charset="-122"/>
            </a:endParaRPr>
          </a:p>
        </p:txBody>
      </p:sp>
      <p:sp>
        <p:nvSpPr>
          <p:cNvPr id="5" name="Rectangle 5"/>
          <p:cNvSpPr/>
          <p:nvPr/>
        </p:nvSpPr>
        <p:spPr>
          <a:xfrm>
            <a:off x="3224463" y="3921090"/>
            <a:ext cx="1183908" cy="314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872215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标题 1"/>
          <p:cNvSpPr>
            <a:spLocks noGrp="1"/>
          </p:cNvSpPr>
          <p:nvPr>
            <p:ph type="title"/>
          </p:nvPr>
        </p:nvSpPr>
        <p:spPr/>
        <p:txBody>
          <a:bodyPr/>
          <a:lstStyle/>
          <a:p>
            <a:r>
              <a:rPr lang="zh-CN" altLang="en-US" sz="2800" dirty="0" smtClean="0">
                <a:latin typeface="微软雅黑" pitchFamily="34" charset="-122"/>
                <a:ea typeface="微软雅黑" pitchFamily="34" charset="-122"/>
              </a:rPr>
              <a:t>从</a:t>
            </a:r>
            <a:r>
              <a:rPr lang="en-US" altLang="zh-CN" sz="2800" dirty="0" smtClean="0">
                <a:latin typeface="微软雅黑" pitchFamily="34" charset="-122"/>
                <a:ea typeface="微软雅黑" pitchFamily="34" charset="-122"/>
              </a:rPr>
              <a:t>Google Scholar</a:t>
            </a:r>
            <a:r>
              <a:rPr lang="zh-CN" altLang="en-US" sz="2800" dirty="0" smtClean="0">
                <a:latin typeface="微软雅黑" pitchFamily="34" charset="-122"/>
                <a:ea typeface="微软雅黑" pitchFamily="34" charset="-122"/>
              </a:rPr>
              <a:t>中导入</a:t>
            </a:r>
          </a:p>
        </p:txBody>
      </p:sp>
      <p:pic>
        <p:nvPicPr>
          <p:cNvPr id="1187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371600"/>
            <a:ext cx="9159875" cy="276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p:nvPr/>
        </p:nvSpPr>
        <p:spPr>
          <a:xfrm>
            <a:off x="1447800" y="2457450"/>
            <a:ext cx="533400"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Rectangle 5"/>
          <p:cNvSpPr/>
          <p:nvPr/>
        </p:nvSpPr>
        <p:spPr>
          <a:xfrm>
            <a:off x="2514600" y="2751535"/>
            <a:ext cx="381000" cy="180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057401"/>
            <a:ext cx="5543550" cy="270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
          <p:cNvSpPr/>
          <p:nvPr/>
        </p:nvSpPr>
        <p:spPr>
          <a:xfrm>
            <a:off x="4114800" y="4229100"/>
            <a:ext cx="838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1567017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1" y="379810"/>
            <a:ext cx="7924799" cy="627459"/>
          </a:xfrm>
        </p:spPr>
        <p:txBody>
          <a:bodyPr/>
          <a:lstStyle/>
          <a:p>
            <a:r>
              <a:rPr lang="zh-CN" altLang="en-US" sz="2800" dirty="0" smtClean="0">
                <a:latin typeface="Microsoft YaHei" panose="020B0503020204020204" pitchFamily="34" charset="-122"/>
                <a:ea typeface="Microsoft YaHei" panose="020B0503020204020204" pitchFamily="34" charset="-122"/>
              </a:rPr>
              <a:t>慕尼黑大学某课题组科研论文主要基金资助机构</a:t>
            </a:r>
            <a:endParaRPr lang="zh-CN" altLang="en-US" sz="2800" dirty="0">
              <a:latin typeface="Microsoft YaHei" panose="020B0503020204020204" pitchFamily="34" charset="-122"/>
              <a:ea typeface="Microsoft YaHei" panose="020B0503020204020204" pitchFamily="34" charset="-122"/>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14450"/>
            <a:ext cx="7929616"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34227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715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圆角矩形 21"/>
          <p:cNvSpPr>
            <a:spLocks noChangeArrowheads="1"/>
          </p:cNvSpPr>
          <p:nvPr/>
        </p:nvSpPr>
        <p:spPr bwMode="auto">
          <a:xfrm flipV="1">
            <a:off x="3571875" y="1285876"/>
            <a:ext cx="1143000" cy="267891"/>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zh-CN" altLang="en-US" sz="2400">
              <a:solidFill>
                <a:srgbClr val="000000"/>
              </a:solidFill>
            </a:endParaRPr>
          </a:p>
        </p:txBody>
      </p:sp>
      <p:sp>
        <p:nvSpPr>
          <p:cNvPr id="81926" name="圆角矩形 21"/>
          <p:cNvSpPr>
            <a:spLocks noChangeArrowheads="1"/>
          </p:cNvSpPr>
          <p:nvPr/>
        </p:nvSpPr>
        <p:spPr bwMode="auto">
          <a:xfrm flipV="1">
            <a:off x="428625" y="2571751"/>
            <a:ext cx="1651000" cy="161925"/>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zh-CN" altLang="en-US" sz="2400">
              <a:solidFill>
                <a:srgbClr val="000000"/>
              </a:solidFill>
            </a:endParaRPr>
          </a:p>
        </p:txBody>
      </p:sp>
      <p:sp>
        <p:nvSpPr>
          <p:cNvPr id="81927" name="圆角矩形 21"/>
          <p:cNvSpPr>
            <a:spLocks noChangeArrowheads="1"/>
          </p:cNvSpPr>
          <p:nvPr/>
        </p:nvSpPr>
        <p:spPr bwMode="auto">
          <a:xfrm flipV="1">
            <a:off x="428625" y="3053954"/>
            <a:ext cx="1651000" cy="161925"/>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zh-CN" altLang="en-US" sz="2400">
              <a:solidFill>
                <a:srgbClr val="000000"/>
              </a:solidFill>
            </a:endParaRPr>
          </a:p>
        </p:txBody>
      </p:sp>
      <p:sp>
        <p:nvSpPr>
          <p:cNvPr id="81928" name="圆角矩形 21"/>
          <p:cNvSpPr>
            <a:spLocks noChangeArrowheads="1"/>
          </p:cNvSpPr>
          <p:nvPr/>
        </p:nvSpPr>
        <p:spPr bwMode="auto">
          <a:xfrm flipV="1">
            <a:off x="428628" y="4071937"/>
            <a:ext cx="3857625" cy="642938"/>
          </a:xfrm>
          <a:prstGeom prst="roundRect">
            <a:avLst>
              <a:gd name="adj" fmla="val 16667"/>
            </a:avLst>
          </a:prstGeom>
          <a:noFill/>
          <a:ln w="254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zh-CN" altLang="en-US" sz="2400">
              <a:solidFill>
                <a:srgbClr val="000000"/>
              </a:solidFill>
            </a:endParaRPr>
          </a:p>
        </p:txBody>
      </p:sp>
      <p:pic>
        <p:nvPicPr>
          <p:cNvPr id="2" name="图片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9566" y="2126456"/>
            <a:ext cx="852487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圆角矩形 21"/>
          <p:cNvSpPr>
            <a:spLocks noChangeArrowheads="1"/>
          </p:cNvSpPr>
          <p:nvPr/>
        </p:nvSpPr>
        <p:spPr bwMode="auto">
          <a:xfrm flipV="1">
            <a:off x="7026278" y="4757737"/>
            <a:ext cx="1285875" cy="215504"/>
          </a:xfrm>
          <a:prstGeom prst="roundRect">
            <a:avLst>
              <a:gd name="adj" fmla="val 16667"/>
            </a:avLst>
          </a:prstGeom>
          <a:noFill/>
          <a:ln w="3810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zh-CN" altLang="en-US" sz="2400">
              <a:solidFill>
                <a:srgbClr val="000000"/>
              </a:solidFill>
            </a:endParaRPr>
          </a:p>
        </p:txBody>
      </p:sp>
      <p:sp>
        <p:nvSpPr>
          <p:cNvPr id="14" name="圆角矩形 21"/>
          <p:cNvSpPr>
            <a:spLocks noChangeArrowheads="1"/>
          </p:cNvSpPr>
          <p:nvPr/>
        </p:nvSpPr>
        <p:spPr bwMode="auto">
          <a:xfrm flipV="1">
            <a:off x="396878" y="2463404"/>
            <a:ext cx="7858125" cy="1608534"/>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zh-CN" altLang="en-US" sz="2400">
              <a:solidFill>
                <a:srgbClr val="000000"/>
              </a:solidFill>
            </a:endParaRPr>
          </a:p>
        </p:txBody>
      </p:sp>
      <p:sp>
        <p:nvSpPr>
          <p:cNvPr id="15" name="标题 1"/>
          <p:cNvSpPr>
            <a:spLocks noGrp="1"/>
          </p:cNvSpPr>
          <p:nvPr>
            <p:ph type="title"/>
          </p:nvPr>
        </p:nvSpPr>
        <p:spPr bwMode="auto">
          <a:xfrm>
            <a:off x="265569" y="-3945"/>
            <a:ext cx="8041362" cy="289101"/>
          </a:xfrm>
          <a:extLst/>
        </p:spPr>
        <p:txBody>
          <a:bodyPr wrap="square" lIns="91440" tIns="45720" rIns="91440" bIns="45720" numCol="1" anchor="t" anchorCtr="0" compatLnSpc="1">
            <a:prstTxWarp prst="textNoShape">
              <a:avLst/>
            </a:prstTxWarp>
          </a:bodyPr>
          <a:lstStyle/>
          <a:p>
            <a:pPr algn="ctr">
              <a:defRPr/>
            </a:pPr>
            <a:r>
              <a:rPr lang="zh-CN" altLang="en-US" sz="2800" dirty="0">
                <a:solidFill>
                  <a:schemeClr val="tx1"/>
                </a:solidFill>
                <a:cs typeface="+mn-ea"/>
              </a:rPr>
              <a:t>推荐合适期刊，提高投稿成功率</a:t>
            </a:r>
          </a:p>
        </p:txBody>
      </p:sp>
    </p:spTree>
    <p:extLst>
      <p:ext uri="{BB962C8B-B14F-4D97-AF65-F5344CB8AC3E}">
        <p14:creationId xmlns:p14="http://schemas.microsoft.com/office/powerpoint/2010/main" val="3702703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组合 3"/>
          <p:cNvGrpSpPr>
            <a:grpSpLocks/>
          </p:cNvGrpSpPr>
          <p:nvPr/>
        </p:nvGrpSpPr>
        <p:grpSpPr bwMode="auto">
          <a:xfrm>
            <a:off x="357191" y="-4763"/>
            <a:ext cx="8429625" cy="6972300"/>
            <a:chOff x="357714" y="-6233"/>
            <a:chExt cx="8428571" cy="9296948"/>
          </a:xfrm>
        </p:grpSpPr>
        <p:pic>
          <p:nvPicPr>
            <p:cNvPr id="82949" name="图片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7714" y="-6233"/>
              <a:ext cx="8428571" cy="541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图片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2476" y="5405001"/>
              <a:ext cx="8419048" cy="388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圆角矩形 21"/>
          <p:cNvSpPr>
            <a:spLocks noChangeArrowheads="1"/>
          </p:cNvSpPr>
          <p:nvPr/>
        </p:nvSpPr>
        <p:spPr bwMode="auto">
          <a:xfrm flipV="1">
            <a:off x="703266" y="1233489"/>
            <a:ext cx="8072437" cy="375047"/>
          </a:xfrm>
          <a:prstGeom prst="roundRect">
            <a:avLst>
              <a:gd name="adj" fmla="val 16667"/>
            </a:avLst>
          </a:prstGeom>
          <a:noFill/>
          <a:ln w="381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lIns="0" tIns="0" rIns="182880" bIns="0"/>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zh-CN" altLang="en-US" sz="2400">
              <a:solidFill>
                <a:srgbClr val="000000"/>
              </a:solidFill>
            </a:endParaRPr>
          </a:p>
        </p:txBody>
      </p:sp>
      <p:sp>
        <p:nvSpPr>
          <p:cNvPr id="82948" name="标题 1"/>
          <p:cNvSpPr txBox="1">
            <a:spLocks/>
          </p:cNvSpPr>
          <p:nvPr/>
        </p:nvSpPr>
        <p:spPr bwMode="auto">
          <a:xfrm>
            <a:off x="3917953" y="804863"/>
            <a:ext cx="52863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altLang="zh-CN" sz="2000" b="1">
                <a:solidFill>
                  <a:srgbClr val="A9A9AC"/>
                </a:solidFill>
                <a:latin typeface="微软雅黑" panose="020B0503020204020204" pitchFamily="34" charset="-122"/>
                <a:ea typeface="微软雅黑" panose="020B0503020204020204" pitchFamily="34" charset="-122"/>
              </a:rPr>
              <a:t>ENDNOTE</a:t>
            </a:r>
            <a:r>
              <a:rPr lang="zh-CN" altLang="en-US" sz="2000" b="1">
                <a:solidFill>
                  <a:srgbClr val="A9A9AC"/>
                </a:solidFill>
                <a:latin typeface="微软雅黑" panose="020B0503020204020204" pitchFamily="34" charset="-122"/>
                <a:ea typeface="微软雅黑" panose="020B0503020204020204" pitchFamily="34" charset="-122"/>
              </a:rPr>
              <a:t>匹配功能</a:t>
            </a:r>
            <a:r>
              <a:rPr lang="en-US" altLang="zh-CN" sz="2000" b="1">
                <a:solidFill>
                  <a:srgbClr val="A9A9AC"/>
                </a:solidFill>
                <a:latin typeface="微软雅黑" panose="020B0503020204020204" pitchFamily="34" charset="-122"/>
                <a:ea typeface="微软雅黑" panose="020B0503020204020204" pitchFamily="34" charset="-122"/>
              </a:rPr>
              <a:t>-</a:t>
            </a:r>
            <a:r>
              <a:rPr lang="zh-CN" altLang="en-US" sz="2000" b="1">
                <a:solidFill>
                  <a:srgbClr val="A9A9AC"/>
                </a:solidFill>
                <a:latin typeface="微软雅黑" panose="020B0503020204020204" pitchFamily="34" charset="-122"/>
                <a:ea typeface="微软雅黑" panose="020B0503020204020204" pitchFamily="34" charset="-122"/>
              </a:rPr>
              <a:t>找到最合适您投稿的期刊</a:t>
            </a:r>
          </a:p>
        </p:txBody>
      </p:sp>
    </p:spTree>
    <p:extLst>
      <p:ext uri="{BB962C8B-B14F-4D97-AF65-F5344CB8AC3E}">
        <p14:creationId xmlns:p14="http://schemas.microsoft.com/office/powerpoint/2010/main" val="806558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标题 1"/>
          <p:cNvSpPr>
            <a:spLocks noGrp="1"/>
          </p:cNvSpPr>
          <p:nvPr>
            <p:ph type="title"/>
          </p:nvPr>
        </p:nvSpPr>
        <p:spPr>
          <a:xfrm>
            <a:off x="635268" y="379810"/>
            <a:ext cx="8008218" cy="627459"/>
          </a:xfrm>
        </p:spPr>
        <p:txBody>
          <a:bodyPr/>
          <a:lstStyle/>
          <a:p>
            <a:r>
              <a:rPr lang="zh-CN" altLang="en-US" sz="2800" dirty="0" smtClean="0">
                <a:latin typeface="微软雅黑" pitchFamily="34" charset="-122"/>
                <a:ea typeface="微软雅黑" pitchFamily="34" charset="-122"/>
              </a:rPr>
              <a:t>如何使用</a:t>
            </a:r>
            <a:r>
              <a:rPr lang="en-US" altLang="zh-CN" sz="2800" dirty="0" smtClean="0">
                <a:latin typeface="微软雅黑" pitchFamily="34" charset="-122"/>
                <a:ea typeface="微软雅黑" pitchFamily="34" charset="-122"/>
              </a:rPr>
              <a:t>Journal Citation Report</a:t>
            </a:r>
            <a:r>
              <a:rPr lang="zh-CN" altLang="en-US" sz="2800" dirty="0" smtClean="0">
                <a:latin typeface="微软雅黑" pitchFamily="34" charset="-122"/>
                <a:ea typeface="微软雅黑" pitchFamily="34" charset="-122"/>
              </a:rPr>
              <a:t>选择期刊投稿</a:t>
            </a:r>
          </a:p>
        </p:txBody>
      </p:sp>
      <p:grpSp>
        <p:nvGrpSpPr>
          <p:cNvPr id="121859" name="Group 4"/>
          <p:cNvGrpSpPr>
            <a:grpSpLocks/>
          </p:cNvGrpSpPr>
          <p:nvPr/>
        </p:nvGrpSpPr>
        <p:grpSpPr bwMode="auto">
          <a:xfrm>
            <a:off x="2895601" y="1657350"/>
            <a:ext cx="4595813" cy="2857500"/>
            <a:chOff x="0" y="0"/>
            <a:chExt cx="4967" cy="4320"/>
          </a:xfrm>
        </p:grpSpPr>
        <p:pic>
          <p:nvPicPr>
            <p:cNvPr id="121860" name="Picture 5"/>
            <p:cNvPicPr>
              <a:picLocks noChangeAspect="1" noChangeArrowheads="1"/>
            </p:cNvPicPr>
            <p:nvPr/>
          </p:nvPicPr>
          <p:blipFill>
            <a:blip r:embed="rId3">
              <a:extLst>
                <a:ext uri="{28A0092B-C50C-407E-A947-70E740481C1C}">
                  <a14:useLocalDpi xmlns:a14="http://schemas.microsoft.com/office/drawing/2010/main" val="0"/>
                </a:ext>
              </a:extLst>
            </a:blip>
            <a:srcRect l="24010"/>
            <a:stretch>
              <a:fillRect/>
            </a:stretch>
          </p:blipFill>
          <p:spPr bwMode="auto">
            <a:xfrm>
              <a:off x="0" y="0"/>
              <a:ext cx="4921"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Rectangle 6"/>
            <p:cNvSpPr>
              <a:spLocks noChangeArrowheads="1"/>
            </p:cNvSpPr>
            <p:nvPr/>
          </p:nvSpPr>
          <p:spPr bwMode="auto">
            <a:xfrm rot="10800000">
              <a:off x="341" y="0"/>
              <a:ext cx="4626" cy="4320"/>
            </a:xfrm>
            <a:prstGeom prst="rect">
              <a:avLst/>
            </a:prstGeom>
            <a:gradFill rotWithShape="1">
              <a:gsLst>
                <a:gs pos="0">
                  <a:schemeClr val="bg1"/>
                </a:gs>
                <a:gs pos="100000">
                  <a:schemeClr val="accent1">
                    <a:alpha val="0"/>
                  </a:scheme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a:p>
          </p:txBody>
        </p:sp>
      </p:grpSp>
    </p:spTree>
    <p:extLst>
      <p:ext uri="{BB962C8B-B14F-4D97-AF65-F5344CB8AC3E}">
        <p14:creationId xmlns:p14="http://schemas.microsoft.com/office/powerpoint/2010/main" val="943890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标题 1"/>
          <p:cNvSpPr>
            <a:spLocks noGrp="1"/>
          </p:cNvSpPr>
          <p:nvPr>
            <p:ph type="title"/>
          </p:nvPr>
        </p:nvSpPr>
        <p:spPr/>
        <p:txBody>
          <a:bodyPr/>
          <a:lstStyle/>
          <a:p>
            <a:r>
              <a:rPr lang="zh-CN" altLang="en-US" sz="2800" dirty="0" smtClean="0">
                <a:latin typeface="微软雅黑" pitchFamily="34" charset="-122"/>
                <a:ea typeface="微软雅黑" pitchFamily="34" charset="-122"/>
              </a:rPr>
              <a:t>最开始的时候收到期刊的邮件总会很兴奋</a:t>
            </a:r>
          </a:p>
        </p:txBody>
      </p:sp>
      <p:pic>
        <p:nvPicPr>
          <p:cNvPr id="1228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6" y="1485900"/>
            <a:ext cx="8982075" cy="290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283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标题 1"/>
          <p:cNvSpPr>
            <a:spLocks noGrp="1"/>
          </p:cNvSpPr>
          <p:nvPr>
            <p:ph type="title"/>
          </p:nvPr>
        </p:nvSpPr>
        <p:spPr>
          <a:xfrm>
            <a:off x="609600" y="507732"/>
            <a:ext cx="4724400" cy="3086100"/>
          </a:xfrm>
        </p:spPr>
        <p:txBody>
          <a:bodyPr/>
          <a:lstStyle/>
          <a:p>
            <a:r>
              <a:rPr lang="zh-CN" altLang="en-US" sz="2800" dirty="0" smtClean="0">
                <a:latin typeface="微软雅黑" pitchFamily="34" charset="-122"/>
                <a:ea typeface="微软雅黑" pitchFamily="34" charset="-122"/>
              </a:rPr>
              <a:t>不过有的时候啊，投稿总是被莫名其妙的拒绝掉</a:t>
            </a:r>
            <a:r>
              <a:rPr lang="en-US" altLang="zh-CN" sz="2800" dirty="0" smtClean="0">
                <a:latin typeface="微软雅黑" pitchFamily="34" charset="-122"/>
                <a:ea typeface="微软雅黑" pitchFamily="34" charset="-122"/>
              </a:rPr>
              <a:t/>
            </a:r>
            <a:br>
              <a:rPr lang="en-US" altLang="zh-CN" sz="2800" dirty="0" smtClean="0">
                <a:latin typeface="微软雅黑" pitchFamily="34" charset="-122"/>
                <a:ea typeface="微软雅黑" pitchFamily="34" charset="-122"/>
              </a:rPr>
            </a:br>
            <a:r>
              <a:rPr lang="en-US" altLang="zh-CN" sz="2800" dirty="0" smtClean="0">
                <a:latin typeface="微软雅黑" pitchFamily="34" charset="-122"/>
                <a:ea typeface="微软雅黑" pitchFamily="34" charset="-122"/>
              </a:rPr>
              <a:t/>
            </a:r>
            <a:br>
              <a:rPr lang="en-US" altLang="zh-CN" sz="2800" dirty="0" smtClean="0">
                <a:latin typeface="微软雅黑" pitchFamily="34" charset="-122"/>
                <a:ea typeface="微软雅黑" pitchFamily="34" charset="-122"/>
              </a:rPr>
            </a:br>
            <a:r>
              <a:rPr lang="en-US" altLang="zh-CN" sz="2800" dirty="0" smtClean="0">
                <a:latin typeface="微软雅黑" pitchFamily="34" charset="-122"/>
                <a:ea typeface="微软雅黑" pitchFamily="34" charset="-122"/>
              </a:rPr>
              <a:t/>
            </a:r>
            <a:br>
              <a:rPr lang="en-US" altLang="zh-CN" sz="2800" dirty="0" smtClean="0">
                <a:latin typeface="微软雅黑" pitchFamily="34" charset="-122"/>
                <a:ea typeface="微软雅黑" pitchFamily="34" charset="-122"/>
              </a:rPr>
            </a:br>
            <a:r>
              <a:rPr lang="en-US" altLang="zh-CN" sz="2800" dirty="0" smtClean="0">
                <a:latin typeface="微软雅黑" pitchFamily="34" charset="-122"/>
                <a:ea typeface="微软雅黑" pitchFamily="34" charset="-122"/>
              </a:rPr>
              <a:t/>
            </a:r>
            <a:br>
              <a:rPr lang="en-US" altLang="zh-CN" sz="2800" dirty="0" smtClean="0">
                <a:latin typeface="微软雅黑" pitchFamily="34" charset="-122"/>
                <a:ea typeface="微软雅黑" pitchFamily="34" charset="-122"/>
              </a:rPr>
            </a:br>
            <a:r>
              <a:rPr lang="en-US" altLang="zh-CN" sz="2800" dirty="0" smtClean="0">
                <a:latin typeface="微软雅黑" pitchFamily="34" charset="-122"/>
                <a:ea typeface="微软雅黑" pitchFamily="34" charset="-122"/>
              </a:rPr>
              <a:t/>
            </a:r>
            <a:br>
              <a:rPr lang="en-US" altLang="zh-CN" sz="2800" dirty="0" smtClean="0">
                <a:latin typeface="微软雅黑" pitchFamily="34" charset="-122"/>
                <a:ea typeface="微软雅黑" pitchFamily="34" charset="-122"/>
              </a:rPr>
            </a:br>
            <a:r>
              <a:rPr lang="zh-CN" altLang="en-US" sz="2800" dirty="0" smtClean="0">
                <a:latin typeface="微软雅黑" pitchFamily="34" charset="-122"/>
                <a:ea typeface="微软雅黑" pitchFamily="34" charset="-122"/>
              </a:rPr>
              <a:t>“您的文章</a:t>
            </a:r>
            <a:r>
              <a:rPr lang="en-US" altLang="zh-CN" sz="2800" dirty="0" smtClean="0">
                <a:latin typeface="微软雅黑" pitchFamily="34" charset="-122"/>
                <a:ea typeface="微软雅黑" pitchFamily="34" charset="-122"/>
              </a:rPr>
              <a:t>……</a:t>
            </a:r>
            <a:r>
              <a:rPr lang="zh-CN" altLang="en-US" sz="2800" dirty="0" smtClean="0">
                <a:latin typeface="微软雅黑" pitchFamily="34" charset="-122"/>
                <a:ea typeface="微软雅黑" pitchFamily="34" charset="-122"/>
              </a:rPr>
              <a:t>，但是本刊是</a:t>
            </a:r>
            <a:r>
              <a:rPr lang="en-US" altLang="zh-CN" sz="2800" dirty="0" smtClean="0">
                <a:latin typeface="微软雅黑" pitchFamily="34" charset="-122"/>
                <a:ea typeface="微软雅黑" pitchFamily="34" charset="-122"/>
              </a:rPr>
              <a:t>……</a:t>
            </a:r>
            <a:r>
              <a:rPr lang="zh-CN" altLang="en-US" sz="2800" dirty="0" smtClean="0">
                <a:latin typeface="微软雅黑" pitchFamily="34" charset="-122"/>
                <a:ea typeface="微软雅黑" pitchFamily="34" charset="-122"/>
              </a:rPr>
              <a:t>。您文章中的</a:t>
            </a:r>
            <a:r>
              <a:rPr lang="en-US" altLang="zh-CN" sz="2800" dirty="0" err="1" smtClean="0">
                <a:latin typeface="微软雅黑" pitchFamily="34" charset="-122"/>
                <a:ea typeface="微软雅黑" pitchFamily="34" charset="-122"/>
              </a:rPr>
              <a:t>xxxx</a:t>
            </a:r>
            <a:r>
              <a:rPr lang="zh-CN" altLang="en-US" sz="2800" dirty="0" smtClean="0">
                <a:latin typeface="微软雅黑" pitchFamily="34" charset="-122"/>
                <a:ea typeface="微软雅黑" pitchFamily="34" charset="-122"/>
              </a:rPr>
              <a:t>是非常非常出色的</a:t>
            </a:r>
            <a:r>
              <a:rPr lang="en-US" altLang="zh-CN" sz="2800" dirty="0" smtClean="0">
                <a:latin typeface="微软雅黑" pitchFamily="34" charset="-122"/>
                <a:ea typeface="微软雅黑" pitchFamily="34" charset="-122"/>
              </a:rPr>
              <a:t>……</a:t>
            </a:r>
            <a:r>
              <a:rPr lang="zh-CN" altLang="en-US" sz="2800" dirty="0" smtClean="0">
                <a:latin typeface="微软雅黑" pitchFamily="34" charset="-122"/>
                <a:ea typeface="微软雅黑" pitchFamily="34" charset="-122"/>
              </a:rPr>
              <a:t>”</a:t>
            </a:r>
          </a:p>
        </p:txBody>
      </p:sp>
      <p:pic>
        <p:nvPicPr>
          <p:cNvPr id="123907" name="Picture 2" descr="C:\Download\original_xHpp_39c50000a174118c.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24538" y="228600"/>
            <a:ext cx="1708150" cy="466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190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solidFill>
            <a:schemeClr val="accent3"/>
          </a:solidFill>
        </p:spPr>
        <p:txBody>
          <a:bodyPr/>
          <a:lstStyle/>
          <a:p>
            <a:pPr>
              <a:defRPr/>
            </a:pPr>
            <a:r>
              <a:rPr lang="zh-CN" altLang="en-US" sz="2800" dirty="0" smtClean="0">
                <a:latin typeface="微软雅黑" panose="020B0503020204020204" pitchFamily="34" charset="-122"/>
                <a:ea typeface="微软雅黑" panose="020B0503020204020204" pitchFamily="34" charset="-122"/>
              </a:rPr>
              <a:t>第一种情况，仅仅是因为格式和行文</a:t>
            </a:r>
            <a:endParaRPr lang="zh-CN" altLang="en-US" sz="2800" dirty="0">
              <a:latin typeface="微软雅黑" panose="020B0503020204020204" pitchFamily="34" charset="-122"/>
              <a:ea typeface="微软雅黑" panose="020B0503020204020204" pitchFamily="34" charset="-122"/>
            </a:endParaRPr>
          </a:p>
        </p:txBody>
      </p:sp>
      <p:pic>
        <p:nvPicPr>
          <p:cNvPr id="124931" name="Picture 2" descr="http://fmn.rrimg.com/fmn065/20130109/0935/p_large_qRZN_04810000040d12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4" y="1168004"/>
            <a:ext cx="8315325"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009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标题 1"/>
          <p:cNvSpPr>
            <a:spLocks noGrp="1"/>
          </p:cNvSpPr>
          <p:nvPr>
            <p:ph type="title"/>
          </p:nvPr>
        </p:nvSpPr>
        <p:spPr>
          <a:xfrm>
            <a:off x="0" y="187304"/>
            <a:ext cx="9144000" cy="627459"/>
          </a:xfrm>
        </p:spPr>
        <p:txBody>
          <a:bodyPr/>
          <a:lstStyle/>
          <a:p>
            <a:r>
              <a:rPr lang="zh-CN" altLang="en-US" sz="2800" dirty="0" smtClean="0">
                <a:latin typeface="微软雅黑" pitchFamily="34" charset="-122"/>
                <a:ea typeface="微软雅黑" pitchFamily="34" charset="-122"/>
              </a:rPr>
              <a:t>第二种情况，就是和他认为的读者群体关注有偏差</a:t>
            </a:r>
          </a:p>
        </p:txBody>
      </p:sp>
      <p:pic>
        <p:nvPicPr>
          <p:cNvPr id="1269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200151"/>
            <a:ext cx="8196263" cy="339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5"/>
          <p:cNvSpPr/>
          <p:nvPr/>
        </p:nvSpPr>
        <p:spPr>
          <a:xfrm>
            <a:off x="5684839" y="3086100"/>
            <a:ext cx="2816225"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4277686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标题 1"/>
          <p:cNvSpPr>
            <a:spLocks noGrp="1"/>
          </p:cNvSpPr>
          <p:nvPr>
            <p:ph type="title"/>
          </p:nvPr>
        </p:nvSpPr>
        <p:spPr/>
        <p:txBody>
          <a:bodyPr/>
          <a:lstStyle/>
          <a:p>
            <a:r>
              <a:rPr lang="zh-CN" altLang="en-US" sz="2800" dirty="0" smtClean="0">
                <a:latin typeface="微软雅黑" pitchFamily="34" charset="-122"/>
                <a:ea typeface="微软雅黑" pitchFamily="34" charset="-122"/>
              </a:rPr>
              <a:t>你可能猜中了开始，却没猜中结局</a:t>
            </a:r>
            <a:r>
              <a:rPr lang="en-US" altLang="zh-CN" sz="2800" dirty="0" smtClean="0">
                <a:latin typeface="微软雅黑" pitchFamily="34" charset="-122"/>
                <a:ea typeface="微软雅黑" pitchFamily="34" charset="-122"/>
              </a:rPr>
              <a:t>……</a:t>
            </a:r>
            <a:endParaRPr lang="zh-CN" altLang="en-US" sz="2800" dirty="0" smtClean="0">
              <a:latin typeface="微软雅黑" pitchFamily="34" charset="-122"/>
              <a:ea typeface="微软雅黑" pitchFamily="34" charset="-122"/>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85851"/>
            <a:ext cx="7924800" cy="302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476500"/>
            <a:ext cx="7620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211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2"/>
          <p:cNvSpPr>
            <a:spLocks noGrp="1"/>
          </p:cNvSpPr>
          <p:nvPr>
            <p:ph type="title"/>
          </p:nvPr>
        </p:nvSpPr>
        <p:spPr/>
        <p:txBody>
          <a:bodyPr/>
          <a:lstStyle/>
          <a:p>
            <a:endParaRPr lang="zh-CN" altLang="en-US" smtClean="0">
              <a:ea typeface="宋体" charset="-122"/>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933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236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7584" cy="517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标题 1"/>
          <p:cNvSpPr txBox="1">
            <a:spLocks/>
          </p:cNvSpPr>
          <p:nvPr/>
        </p:nvSpPr>
        <p:spPr bwMode="auto">
          <a:xfrm>
            <a:off x="900114" y="1275160"/>
            <a:ext cx="7369175" cy="62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a:lstStyle>
          <a:p>
            <a:pPr>
              <a:defRPr/>
            </a:pPr>
            <a:r>
              <a:rPr lang="zh-CN" altLang="en-US" b="1" kern="0" dirty="0" smtClean="0">
                <a:latin typeface="微软雅黑" panose="020B0503020204020204" pitchFamily="34" charset="-122"/>
                <a:ea typeface="微软雅黑" panose="020B0503020204020204" pitchFamily="34" charset="-122"/>
              </a:rPr>
              <a:t>在经济学学科里根据影响因子对期刊进行排序</a:t>
            </a:r>
            <a:endParaRPr lang="zh-CN" altLang="en-US" b="1" kern="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23132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smtClean="0">
                <a:latin typeface="Microsoft YaHei" panose="020B0503020204020204" pitchFamily="34" charset="-122"/>
                <a:ea typeface="Microsoft YaHei" panose="020B0503020204020204" pitchFamily="34" charset="-122"/>
              </a:rPr>
              <a:t>德国科学基金会</a:t>
            </a:r>
            <a:endParaRPr lang="zh-CN" altLang="en-US" sz="2800" dirty="0">
              <a:latin typeface="Microsoft YaHei" panose="020B0503020204020204" pitchFamily="34" charset="-122"/>
              <a:ea typeface="Microsoft YaHei" panose="020B0503020204020204" pitchFamily="34" charset="-122"/>
            </a:endParaRPr>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8915400" cy="357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8001002" y="1143000"/>
            <a:ext cx="685799"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161019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9333"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1074" name="Title 1"/>
          <p:cNvSpPr>
            <a:spLocks noGrp="1"/>
          </p:cNvSpPr>
          <p:nvPr>
            <p:ph type="title"/>
          </p:nvPr>
        </p:nvSpPr>
        <p:spPr>
          <a:xfrm>
            <a:off x="917576" y="1007269"/>
            <a:ext cx="7369175" cy="627459"/>
          </a:xfrm>
        </p:spPr>
        <p:txBody>
          <a:bodyPr/>
          <a:lstStyle/>
          <a:p>
            <a:r>
              <a:rPr lang="zh-CN" altLang="en-US" sz="2800" dirty="0" smtClean="0">
                <a:latin typeface="微软雅黑" pitchFamily="34" charset="-122"/>
                <a:ea typeface="微软雅黑" pitchFamily="34" charset="-122"/>
              </a:rPr>
              <a:t>期刊的详细信息</a:t>
            </a:r>
          </a:p>
        </p:txBody>
      </p:sp>
    </p:spTree>
    <p:extLst>
      <p:ext uri="{BB962C8B-B14F-4D97-AF65-F5344CB8AC3E}">
        <p14:creationId xmlns:p14="http://schemas.microsoft.com/office/powerpoint/2010/main" val="688154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322445" y="1947546"/>
            <a:ext cx="5356459" cy="279499"/>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微软雅黑" pitchFamily="34" charset="-122"/>
              <a:ea typeface="微软雅黑" pitchFamily="34" charset="-122"/>
            </a:endParaRPr>
          </a:p>
        </p:txBody>
      </p:sp>
      <p:sp>
        <p:nvSpPr>
          <p:cNvPr id="5" name="Rectangle 4"/>
          <p:cNvSpPr/>
          <p:nvPr/>
        </p:nvSpPr>
        <p:spPr bwMode="auto">
          <a:xfrm>
            <a:off x="322445" y="3535715"/>
            <a:ext cx="1708486" cy="279499"/>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微软雅黑" pitchFamily="34" charset="-122"/>
              <a:ea typeface="微软雅黑" pitchFamily="34" charset="-122"/>
            </a:endParaRPr>
          </a:p>
        </p:txBody>
      </p:sp>
      <p:sp>
        <p:nvSpPr>
          <p:cNvPr id="6" name="Title 1"/>
          <p:cNvSpPr txBox="1">
            <a:spLocks/>
          </p:cNvSpPr>
          <p:nvPr/>
        </p:nvSpPr>
        <p:spPr>
          <a:xfrm>
            <a:off x="1069976" y="532210"/>
            <a:ext cx="7369175" cy="627459"/>
          </a:xfrm>
          <a:prstGeom prst="rect">
            <a:avLst/>
          </a:prstGeom>
        </p:spPr>
        <p:txBody>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zh-CN" altLang="en-US" sz="2000" b="1" dirty="0" smtClean="0">
                <a:solidFill>
                  <a:schemeClr val="bg1"/>
                </a:solidFill>
                <a:latin typeface="Microsoft YaHei" panose="020B0503020204020204" pitchFamily="34" charset="-122"/>
                <a:ea typeface="Microsoft YaHei" panose="020B0503020204020204" pitchFamily="34" charset="-122"/>
                <a:cs typeface="Arial"/>
              </a:rPr>
              <a:t>寻找相关专家，咨询建议，科研合作</a:t>
            </a:r>
            <a:endParaRPr lang="en-US" sz="2000" b="1" dirty="0">
              <a:solidFill>
                <a:schemeClr val="bg1"/>
              </a:solidFill>
              <a:latin typeface="Microsoft YaHei" panose="020B0503020204020204" pitchFamily="34" charset="-122"/>
              <a:ea typeface="Microsoft YaHei" panose="020B0503020204020204" pitchFamily="34" charset="-122"/>
              <a:cs typeface="Arial"/>
            </a:endParaRPr>
          </a:p>
        </p:txBody>
      </p:sp>
    </p:spTree>
    <p:extLst>
      <p:ext uri="{BB962C8B-B14F-4D97-AF65-F5344CB8AC3E}">
        <p14:creationId xmlns:p14="http://schemas.microsoft.com/office/powerpoint/2010/main" val="19125633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9332"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7859026" y="1706915"/>
            <a:ext cx="745959" cy="279499"/>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微软雅黑" pitchFamily="34" charset="-122"/>
              <a:ea typeface="微软雅黑" pitchFamily="34" charset="-122"/>
            </a:endParaRPr>
          </a:p>
        </p:txBody>
      </p:sp>
    </p:spTree>
    <p:extLst>
      <p:ext uri="{BB962C8B-B14F-4D97-AF65-F5344CB8AC3E}">
        <p14:creationId xmlns:p14="http://schemas.microsoft.com/office/powerpoint/2010/main" val="25788252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933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322445" y="3256216"/>
            <a:ext cx="3373656" cy="1887284"/>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微软雅黑" pitchFamily="34" charset="-122"/>
              <a:ea typeface="微软雅黑" pitchFamily="34" charset="-122"/>
            </a:endParaRPr>
          </a:p>
        </p:txBody>
      </p:sp>
    </p:spTree>
    <p:extLst>
      <p:ext uri="{BB962C8B-B14F-4D97-AF65-F5344CB8AC3E}">
        <p14:creationId xmlns:p14="http://schemas.microsoft.com/office/powerpoint/2010/main" val="9552832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409073" y="4864001"/>
            <a:ext cx="1515980" cy="279499"/>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18288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微软雅黑" pitchFamily="34" charset="-122"/>
              <a:ea typeface="微软雅黑" pitchFamily="34" charset="-122"/>
            </a:endParaRPr>
          </a:p>
        </p:txBody>
      </p:sp>
    </p:spTree>
    <p:extLst>
      <p:ext uri="{BB962C8B-B14F-4D97-AF65-F5344CB8AC3E}">
        <p14:creationId xmlns:p14="http://schemas.microsoft.com/office/powerpoint/2010/main" val="1707356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933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1932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zh-CN" altLang="en-US" dirty="0"/>
              <a:t>王</a:t>
            </a:r>
            <a:r>
              <a:rPr lang="zh-CN" altLang="en-US" dirty="0" smtClean="0"/>
              <a:t>硕</a:t>
            </a:r>
            <a:endParaRPr lang="en-US" altLang="zh-CN" dirty="0" smtClean="0"/>
          </a:p>
          <a:p>
            <a:r>
              <a:rPr lang="en-US" altLang="zh-CN" dirty="0" smtClean="0"/>
              <a:t>Mobile:18710078551</a:t>
            </a:r>
          </a:p>
          <a:p>
            <a:r>
              <a:rPr lang="en-US" altLang="zh-CN" dirty="0" smtClean="0"/>
              <a:t>Email: s.wang@clarivate.com</a:t>
            </a:r>
            <a:endParaRPr lang="en-US" altLang="zh-CN" dirty="0"/>
          </a:p>
          <a:p>
            <a:r>
              <a:rPr lang="en-US" dirty="0" smtClean="0"/>
              <a:t>Wechat:494938351</a:t>
            </a:r>
            <a:endParaRPr lang="en-US" dirty="0"/>
          </a:p>
        </p:txBody>
      </p:sp>
      <p:sp>
        <p:nvSpPr>
          <p:cNvPr id="3" name="TextBox 2"/>
          <p:cNvSpPr txBox="1"/>
          <p:nvPr/>
        </p:nvSpPr>
        <p:spPr>
          <a:xfrm>
            <a:off x="981777" y="1482291"/>
            <a:ext cx="3686476" cy="1323439"/>
          </a:xfrm>
          <a:prstGeom prst="rect">
            <a:avLst/>
          </a:prstGeom>
          <a:noFill/>
        </p:spPr>
        <p:txBody>
          <a:bodyPr wrap="square" rtlCol="0">
            <a:spAutoFit/>
          </a:bodyPr>
          <a:lstStyle/>
          <a:p>
            <a:r>
              <a:rPr lang="zh-CN" altLang="en-US" sz="4000" dirty="0" smtClean="0">
                <a:solidFill>
                  <a:schemeClr val="bg1"/>
                </a:solidFill>
                <a:latin typeface="Microsoft YaHei" panose="020B0503020204020204" pitchFamily="34" charset="-122"/>
                <a:ea typeface="Microsoft YaHei" panose="020B0503020204020204" pitchFamily="34" charset="-122"/>
              </a:rPr>
              <a:t>谢谢各位老师</a:t>
            </a:r>
            <a:endParaRPr lang="en-US" altLang="zh-CN" sz="4000" dirty="0" smtClean="0">
              <a:solidFill>
                <a:schemeClr val="bg1"/>
              </a:solidFill>
              <a:latin typeface="Microsoft YaHei" panose="020B0503020204020204" pitchFamily="34" charset="-122"/>
              <a:ea typeface="Microsoft YaHei" panose="020B0503020204020204" pitchFamily="34" charset="-122"/>
            </a:endParaRPr>
          </a:p>
          <a:p>
            <a:r>
              <a:rPr lang="zh-CN" altLang="en-US" sz="4000" dirty="0">
                <a:solidFill>
                  <a:schemeClr val="bg1"/>
                </a:solidFill>
                <a:latin typeface="Microsoft YaHei" panose="020B0503020204020204" pitchFamily="34" charset="-122"/>
                <a:ea typeface="Microsoft YaHei" panose="020B0503020204020204" pitchFamily="34" charset="-122"/>
              </a:rPr>
              <a:t>欢</a:t>
            </a:r>
            <a:r>
              <a:rPr lang="zh-CN" altLang="en-US" sz="4000" dirty="0" smtClean="0">
                <a:solidFill>
                  <a:schemeClr val="bg1"/>
                </a:solidFill>
                <a:latin typeface="Microsoft YaHei" panose="020B0503020204020204" pitchFamily="34" charset="-122"/>
                <a:ea typeface="Microsoft YaHei" panose="020B0503020204020204" pitchFamily="34" charset="-122"/>
              </a:rPr>
              <a:t>迎批评指正</a:t>
            </a:r>
            <a:endParaRPr lang="en-US" sz="4000"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13694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800" dirty="0" smtClean="0">
                <a:latin typeface="Microsoft YaHei" panose="020B0503020204020204" pitchFamily="34" charset="-122"/>
                <a:ea typeface="Microsoft YaHei" panose="020B0503020204020204" pitchFamily="34" charset="-122"/>
              </a:rPr>
              <a:t>瑞士国家科学基金会</a:t>
            </a:r>
            <a:endParaRPr lang="zh-CN" altLang="en-US" sz="2800" dirty="0">
              <a:latin typeface="Microsoft YaHei" panose="020B0503020204020204" pitchFamily="34" charset="-122"/>
              <a:ea typeface="Microsoft YaHei" panose="020B0503020204020204" pitchFamily="34" charset="-122"/>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85850"/>
            <a:ext cx="6858000" cy="372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219200" y="1657350"/>
            <a:ext cx="1066800" cy="571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36813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Question</a:t>
            </a:r>
            <a:endParaRPr lang="zh-CN" altLang="en-US" dirty="0"/>
          </a:p>
        </p:txBody>
      </p:sp>
      <p:pic>
        <p:nvPicPr>
          <p:cNvPr id="3" name="图片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371600"/>
            <a:ext cx="3882414" cy="325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22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G&amp;ABestPrac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implified Chinese">
  <a:themeElements>
    <a:clrScheme name="SC PPT v2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fontScheme name="Office 经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SC PPT v2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SC PPT v2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G&amp;ABestPractice</Template>
  <TotalTime>2261</TotalTime>
  <Words>3776</Words>
  <Application>Microsoft Office PowerPoint</Application>
  <PresentationFormat>On-screen Show (16:9)</PresentationFormat>
  <Paragraphs>332</Paragraphs>
  <Slides>76</Slides>
  <Notes>20</Notes>
  <HiddenSlides>0</HiddenSlides>
  <MMClips>0</MMClips>
  <ScaleCrop>false</ScaleCrop>
  <HeadingPairs>
    <vt:vector size="4" baseType="variant">
      <vt:variant>
        <vt:lpstr>Theme</vt:lpstr>
      </vt:variant>
      <vt:variant>
        <vt:i4>2</vt:i4>
      </vt:variant>
      <vt:variant>
        <vt:lpstr>Slide Titles</vt:lpstr>
      </vt:variant>
      <vt:variant>
        <vt:i4>76</vt:i4>
      </vt:variant>
    </vt:vector>
  </HeadingPairs>
  <TitlesOfParts>
    <vt:vector size="78" baseType="lpstr">
      <vt:lpstr>G&amp;ABestPractice</vt:lpstr>
      <vt:lpstr>Simplified Chinese</vt:lpstr>
      <vt:lpstr>PowerPoint Presentation</vt:lpstr>
      <vt:lpstr>提纲</vt:lpstr>
      <vt:lpstr>SCI(Science Citation Index)的前世今生</vt:lpstr>
      <vt:lpstr>Web of Science Core Collection</vt:lpstr>
      <vt:lpstr>Question</vt:lpstr>
      <vt:lpstr>慕尼黑大学某课题组科研论文主要基金资助机构</vt:lpstr>
      <vt:lpstr>德国科学基金会</vt:lpstr>
      <vt:lpstr>瑞士国家科学基金会</vt:lpstr>
      <vt:lpstr>Question</vt:lpstr>
      <vt:lpstr>PowerPoint Presentation</vt:lpstr>
      <vt:lpstr>对于专业性很强的领域，国外也有很多基金</vt:lpstr>
      <vt:lpstr>Question </vt:lpstr>
      <vt:lpstr>PowerPoint Presentation</vt:lpstr>
      <vt:lpstr>硕博士生开题选题小故事之——少儿肥胖症</vt:lpstr>
      <vt:lpstr>Webofscience.com</vt:lpstr>
      <vt:lpstr>检索结果较多，先看哪些？重点看哪些？</vt:lpstr>
      <vt:lpstr>PowerPoint Presentation</vt:lpstr>
      <vt:lpstr>近年来，xxx越来越受到关注/xxx问题愈发严峻/一些报告指出……</vt:lpstr>
      <vt:lpstr>检索高被引及热点论文</vt:lpstr>
      <vt:lpstr>PowerPoint Presentation</vt:lpstr>
      <vt:lpstr>分析检索结果，大致了解课题方向</vt:lpstr>
      <vt:lpstr>针对人员、期刊、学科、机构等16个字段分析</vt:lpstr>
      <vt:lpstr>作者检索：发文量大的科研人员</vt:lpstr>
      <vt:lpstr>国家和地区检索</vt:lpstr>
      <vt:lpstr>科研基金检索：</vt:lpstr>
      <vt:lpstr>科研机构检索：为科研合作、学术交流作参考</vt:lpstr>
      <vt:lpstr>论文数量变化趋势</vt:lpstr>
      <vt:lpstr>期刊检索</vt:lpstr>
      <vt:lpstr>研究领域检索</vt:lpstr>
      <vt:lpstr>首先看一下核心科研人员的review</vt:lpstr>
      <vt:lpstr>对于热门的研究课题，即使仅仅然Review数量依然很多</vt:lpstr>
      <vt:lpstr>再次按照作者检索，可以看到刚才发文量较多的作者都在其中</vt:lpstr>
      <vt:lpstr>创建引文报告：从引用关系探索课题发展</vt:lpstr>
      <vt:lpstr>PowerPoint Presentation</vt:lpstr>
      <vt:lpstr>经典论文与热点论文</vt:lpstr>
      <vt:lpstr>全记录界面</vt:lpstr>
      <vt:lpstr>查看引用文献，再次创建引文报告</vt:lpstr>
      <vt:lpstr>PowerPoint Presentation</vt:lpstr>
      <vt:lpstr>PowerPoint Presentation</vt:lpstr>
      <vt:lpstr>关于开题的小结</vt:lpstr>
      <vt:lpstr>挖掘Web of Science新平台更进一步的功能</vt:lpstr>
      <vt:lpstr>一篇文献全记录界面</vt:lpstr>
      <vt:lpstr>PowerPoint Presentation</vt:lpstr>
      <vt:lpstr>查看相关记录</vt:lpstr>
      <vt:lpstr>如何理解Web of Science中的相关记录呢？</vt:lpstr>
      <vt:lpstr>将文献记录按照相关值排序</vt:lpstr>
      <vt:lpstr>相关记录</vt:lpstr>
      <vt:lpstr>被引参考文献检索</vt:lpstr>
      <vt:lpstr>如何保存喜欢的文章呢？</vt:lpstr>
      <vt:lpstr>登陆后，将目标文章保存至Endnote</vt:lpstr>
      <vt:lpstr>Endnote</vt:lpstr>
      <vt:lpstr>初识Endnote</vt:lpstr>
      <vt:lpstr>Word插件实现核心应用</vt:lpstr>
      <vt:lpstr>Endnote生成参考文献指南</vt:lpstr>
      <vt:lpstr>Endnote生成参考文献指南</vt:lpstr>
      <vt:lpstr>Endnote生成参考文献指南</vt:lpstr>
      <vt:lpstr>Endnote生成参考文献指南</vt:lpstr>
      <vt:lpstr>将其他数据库中的文献记录导入到Endnote</vt:lpstr>
      <vt:lpstr>从Google Scholar中导入</vt:lpstr>
      <vt:lpstr>推荐合适期刊，提高投稿成功率</vt:lpstr>
      <vt:lpstr>PowerPoint Presentation</vt:lpstr>
      <vt:lpstr>如何使用Journal Citation Report选择期刊投稿</vt:lpstr>
      <vt:lpstr>最开始的时候收到期刊的邮件总会很兴奋</vt:lpstr>
      <vt:lpstr>不过有的时候啊，投稿总是被莫名其妙的拒绝掉     “您的文章……，但是本刊是……。您文章中的xxxx是非常非常出色的……”</vt:lpstr>
      <vt:lpstr>第一种情况，仅仅是因为格式和行文</vt:lpstr>
      <vt:lpstr>第二种情况，就是和他认为的读者群体关注有偏差</vt:lpstr>
      <vt:lpstr>你可能猜中了开始，却没猜中结局……</vt:lpstr>
      <vt:lpstr>PowerPoint Presentation</vt:lpstr>
      <vt:lpstr>PowerPoint Presentation</vt:lpstr>
      <vt:lpstr>期刊的详细信息</vt:lpstr>
      <vt:lpstr>PowerPoint Presentation</vt:lpstr>
      <vt:lpstr>PowerPoint Presentation</vt:lpstr>
      <vt:lpstr>PowerPoint Presentation</vt:lpstr>
      <vt:lpstr>PowerPoint Presentation</vt:lpstr>
      <vt:lpstr>PowerPoint Presentation</vt:lpstr>
      <vt:lpstr>PowerPoint Presentation</vt:lpstr>
    </vt:vector>
  </TitlesOfParts>
  <Company>Thomson Reuters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U0325284</dc:creator>
  <cp:lastModifiedBy>Wang, Shuo (GGO)</cp:lastModifiedBy>
  <cp:revision>96</cp:revision>
  <dcterms:created xsi:type="dcterms:W3CDTF">2017-01-19T06:39:37Z</dcterms:created>
  <dcterms:modified xsi:type="dcterms:W3CDTF">2017-11-06T13:29:49Z</dcterms:modified>
</cp:coreProperties>
</file>